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21/10/2016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21/10/2016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21/10/2016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21/10/2016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21/10/2016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21/10/2016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21/10/2016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21/10/2016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21/10/2016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21/10/2016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6-5888-4DC8-8703-6D5CD830A164}" type="datetimeFigureOut">
              <a:rPr lang="es-ES" smtClean="0"/>
              <a:t>21/10/2016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207C6-5888-4DC8-8703-6D5CD830A164}" type="datetimeFigureOut">
              <a:rPr lang="es-ES" smtClean="0"/>
              <a:t>21/10/2016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946C-892B-4140-AA25-154E2E84011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762000" y="0"/>
            <a:ext cx="762000" cy="6858000"/>
          </a:xfrm>
          <a:prstGeom prst="rect">
            <a:avLst/>
          </a:prstGeom>
          <a:solidFill>
            <a:srgbClr val="5F9B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rgbClr val="FFFFFF"/>
              </a:solidFill>
              <a:ea typeface="ＭＳ Ｐゴシック" charset="-128"/>
            </a:endParaRPr>
          </a:p>
        </p:txBody>
      </p:sp>
      <p:graphicFrame>
        <p:nvGraphicFramePr>
          <p:cNvPr id="16" name="Tabla 15"/>
          <p:cNvGraphicFramePr>
            <a:graphicFrameLocks noGrp="1"/>
          </p:cNvGraphicFramePr>
          <p:nvPr/>
        </p:nvGraphicFramePr>
        <p:xfrm>
          <a:off x="8339138" y="158273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77" name="CuadroTexto 18"/>
          <p:cNvSpPr txBox="1">
            <a:spLocks noChangeArrowheads="1"/>
          </p:cNvSpPr>
          <p:nvPr/>
        </p:nvSpPr>
        <p:spPr bwMode="auto">
          <a:xfrm>
            <a:off x="8001000" y="2244725"/>
            <a:ext cx="938213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400">
                <a:latin typeface="Calibri" pitchFamily="34" charset="0"/>
              </a:rPr>
              <a:t>TIEMPO</a:t>
            </a: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</p:txBody>
      </p:sp>
      <p:pic>
        <p:nvPicPr>
          <p:cNvPr id="28678" name="Imagen 1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444625"/>
            <a:ext cx="50958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Imagen 2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88720">
            <a:off x="8156575" y="3681413"/>
            <a:ext cx="5842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CuadroTexto 21"/>
          <p:cNvSpPr txBox="1">
            <a:spLocks noChangeArrowheads="1"/>
          </p:cNvSpPr>
          <p:nvPr/>
        </p:nvSpPr>
        <p:spPr bwMode="auto">
          <a:xfrm>
            <a:off x="7870825" y="4584700"/>
            <a:ext cx="12731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400">
                <a:latin typeface="Calibri" pitchFamily="34" charset="0"/>
              </a:rPr>
              <a:t>MATERIALES</a:t>
            </a: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</p:txBody>
      </p:sp>
      <p:sp>
        <p:nvSpPr>
          <p:cNvPr id="28681" name="Rectángulo 17"/>
          <p:cNvSpPr>
            <a:spLocks noChangeArrowheads="1"/>
          </p:cNvSpPr>
          <p:nvPr/>
        </p:nvSpPr>
        <p:spPr bwMode="auto">
          <a:xfrm>
            <a:off x="76200" y="1295400"/>
            <a:ext cx="7713663" cy="1108075"/>
          </a:xfrm>
          <a:prstGeom prst="rect">
            <a:avLst/>
          </a:prstGeom>
          <a:noFill/>
          <a:ln w="3175">
            <a:solidFill>
              <a:schemeClr val="tx1"/>
            </a:solidFill>
            <a:prstDash val="dot"/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100" b="1">
                <a:latin typeface="Calibri" pitchFamily="34" charset="0"/>
              </a:rPr>
              <a:t>DESCRIPCIÓN:</a:t>
            </a:r>
          </a:p>
          <a:p>
            <a:endParaRPr lang="es-ES_tradnl" sz="1100" b="1">
              <a:latin typeface="Calibri" pitchFamily="34" charset="0"/>
            </a:endParaRPr>
          </a:p>
          <a:p>
            <a:endParaRPr lang="es-ES_tradnl" sz="1100" b="1">
              <a:latin typeface="Calibri" pitchFamily="34" charset="0"/>
            </a:endParaRPr>
          </a:p>
          <a:p>
            <a:endParaRPr lang="es-ES_tradnl" sz="1100">
              <a:latin typeface="Calibri" pitchFamily="34" charset="0"/>
            </a:endParaRPr>
          </a:p>
          <a:p>
            <a:endParaRPr lang="es-ES_tradnl" sz="1100">
              <a:latin typeface="Calibri" pitchFamily="34" charset="0"/>
            </a:endParaRPr>
          </a:p>
          <a:p>
            <a:endParaRPr lang="es-ES_tradnl" sz="1100">
              <a:latin typeface="Calibri" pitchFamily="34" charset="0"/>
            </a:endParaRPr>
          </a:p>
        </p:txBody>
      </p:sp>
      <p:sp>
        <p:nvSpPr>
          <p:cNvPr id="28682" name="Rectángulo 22"/>
          <p:cNvSpPr>
            <a:spLocks noChangeArrowheads="1"/>
          </p:cNvSpPr>
          <p:nvPr/>
        </p:nvSpPr>
        <p:spPr bwMode="auto">
          <a:xfrm>
            <a:off x="4502150" y="363538"/>
            <a:ext cx="32877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 b="1">
                <a:latin typeface="Calibri" pitchFamily="34" charset="0"/>
              </a:rPr>
              <a:t>DINÁMICA SIN ENCUADRAR EN FASE</a:t>
            </a:r>
          </a:p>
        </p:txBody>
      </p:sp>
      <p:sp>
        <p:nvSpPr>
          <p:cNvPr id="28683" name="Rectángulo 23"/>
          <p:cNvSpPr>
            <a:spLocks noChangeArrowheads="1"/>
          </p:cNvSpPr>
          <p:nvPr/>
        </p:nvSpPr>
        <p:spPr bwMode="auto">
          <a:xfrm>
            <a:off x="76200" y="987425"/>
            <a:ext cx="962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400" b="1">
                <a:latin typeface="Calibri" pitchFamily="34" charset="0"/>
              </a:rPr>
              <a:t>NOMBRE :</a:t>
            </a:r>
          </a:p>
        </p:txBody>
      </p:sp>
      <p:sp>
        <p:nvSpPr>
          <p:cNvPr id="28684" name="Rectángulo 24"/>
          <p:cNvSpPr>
            <a:spLocks noChangeArrowheads="1"/>
          </p:cNvSpPr>
          <p:nvPr/>
        </p:nvSpPr>
        <p:spPr bwMode="auto">
          <a:xfrm>
            <a:off x="76200" y="2597150"/>
            <a:ext cx="7713663" cy="2632075"/>
          </a:xfrm>
          <a:prstGeom prst="rect">
            <a:avLst/>
          </a:prstGeom>
          <a:noFill/>
          <a:ln w="3175">
            <a:solidFill>
              <a:schemeClr val="tx1"/>
            </a:solidFill>
            <a:prstDash val="dot"/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100" b="1">
                <a:latin typeface="Calibri" pitchFamily="34" charset="0"/>
              </a:rPr>
              <a:t>DESARROLLO</a:t>
            </a:r>
          </a:p>
          <a:p>
            <a:endParaRPr lang="es-ES_tradnl" sz="1100" b="1">
              <a:latin typeface="Calibri" pitchFamily="34" charset="0"/>
            </a:endParaRPr>
          </a:p>
          <a:p>
            <a:endParaRPr lang="es-ES_tradnl" sz="1100" b="1">
              <a:latin typeface="Calibri" pitchFamily="34" charset="0"/>
            </a:endParaRPr>
          </a:p>
          <a:p>
            <a:endParaRPr lang="es-ES_tradnl" sz="1100" b="1">
              <a:latin typeface="Calibri" pitchFamily="34" charset="0"/>
            </a:endParaRPr>
          </a:p>
          <a:p>
            <a:endParaRPr lang="es-ES_tradnl" sz="1100" b="1">
              <a:latin typeface="Calibri" pitchFamily="34" charset="0"/>
            </a:endParaRPr>
          </a:p>
          <a:p>
            <a:endParaRPr lang="es-ES_tradnl" sz="1100" b="1">
              <a:latin typeface="Calibri" pitchFamily="34" charset="0"/>
            </a:endParaRPr>
          </a:p>
          <a:p>
            <a:endParaRPr lang="es-ES_tradnl" sz="1100" b="1">
              <a:latin typeface="Calibri" pitchFamily="34" charset="0"/>
            </a:endParaRPr>
          </a:p>
          <a:p>
            <a:endParaRPr lang="es-ES_tradnl" sz="1100" b="1">
              <a:latin typeface="Calibri" pitchFamily="34" charset="0"/>
            </a:endParaRPr>
          </a:p>
          <a:p>
            <a:endParaRPr lang="es-ES_tradnl" sz="1100" b="1">
              <a:latin typeface="Calibri" pitchFamily="34" charset="0"/>
            </a:endParaRPr>
          </a:p>
          <a:p>
            <a:endParaRPr lang="es-ES_tradnl" sz="1100" b="1">
              <a:latin typeface="Calibri" pitchFamily="34" charset="0"/>
            </a:endParaRPr>
          </a:p>
          <a:p>
            <a:endParaRPr lang="es-ES_tradnl" sz="1100">
              <a:latin typeface="Calibri" pitchFamily="34" charset="0"/>
            </a:endParaRPr>
          </a:p>
          <a:p>
            <a:endParaRPr lang="es-ES_tradnl" sz="1100">
              <a:latin typeface="Calibri" pitchFamily="34" charset="0"/>
            </a:endParaRPr>
          </a:p>
          <a:p>
            <a:endParaRPr lang="es-ES_tradnl" sz="1100">
              <a:latin typeface="Calibri" pitchFamily="34" charset="0"/>
            </a:endParaRPr>
          </a:p>
          <a:p>
            <a:endParaRPr lang="es-ES_tradnl" sz="1100">
              <a:latin typeface="Calibri" pitchFamily="34" charset="0"/>
            </a:endParaRPr>
          </a:p>
          <a:p>
            <a:endParaRPr lang="es-ES_tradnl" sz="1100">
              <a:latin typeface="Calibri" pitchFamily="34" charset="0"/>
            </a:endParaRPr>
          </a:p>
        </p:txBody>
      </p:sp>
      <p:sp>
        <p:nvSpPr>
          <p:cNvPr id="28685" name="Rectángulo 25"/>
          <p:cNvSpPr>
            <a:spLocks noChangeArrowheads="1"/>
          </p:cNvSpPr>
          <p:nvPr/>
        </p:nvSpPr>
        <p:spPr bwMode="auto">
          <a:xfrm>
            <a:off x="76200" y="5441950"/>
            <a:ext cx="7713663" cy="939800"/>
          </a:xfrm>
          <a:prstGeom prst="rect">
            <a:avLst/>
          </a:prstGeom>
          <a:noFill/>
          <a:ln w="3175">
            <a:solidFill>
              <a:schemeClr val="tx1"/>
            </a:solidFill>
            <a:prstDash val="dot"/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100" b="1">
                <a:latin typeface="Calibri" pitchFamily="34" charset="0"/>
              </a:rPr>
              <a:t>NOTAS Y RECOMENDACIONES</a:t>
            </a:r>
          </a:p>
          <a:p>
            <a:endParaRPr lang="es-ES_tradnl" sz="1100">
              <a:latin typeface="Calibri" pitchFamily="34" charset="0"/>
            </a:endParaRPr>
          </a:p>
          <a:p>
            <a:endParaRPr lang="es-ES_tradnl" sz="1100">
              <a:latin typeface="Calibri" pitchFamily="34" charset="0"/>
            </a:endParaRPr>
          </a:p>
          <a:p>
            <a:endParaRPr lang="es-ES_tradnl" sz="1100">
              <a:latin typeface="Calibri" pitchFamily="34" charset="0"/>
            </a:endParaRPr>
          </a:p>
          <a:p>
            <a:endParaRPr lang="es-ES_tradnl" sz="1100">
              <a:latin typeface="Calibri" pitchFamily="34" charset="0"/>
            </a:endParaRPr>
          </a:p>
        </p:txBody>
      </p:sp>
      <p:pic>
        <p:nvPicPr>
          <p:cNvPr id="28686" name="Imagen 2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7" name="Imagen 14" descr="Captura de pantalla 2016-10-03 a las 9.15.2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61288" y="76200"/>
            <a:ext cx="13827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ana.leon</dc:creator>
  <cp:lastModifiedBy>ana.leon</cp:lastModifiedBy>
  <cp:revision>1</cp:revision>
  <dcterms:created xsi:type="dcterms:W3CDTF">2016-10-21T10:05:15Z</dcterms:created>
  <dcterms:modified xsi:type="dcterms:W3CDTF">2016-10-21T10:07:27Z</dcterms:modified>
</cp:coreProperties>
</file>