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84" r:id="rId3"/>
    <p:sldId id="264" r:id="rId4"/>
    <p:sldId id="263" r:id="rId5"/>
    <p:sldId id="258" r:id="rId6"/>
    <p:sldId id="260" r:id="rId7"/>
    <p:sldId id="261" r:id="rId8"/>
  </p:sldIdLst>
  <p:sldSz cx="9906000" cy="6858000" type="A4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FF9900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50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321CB-9E06-472C-ACB0-481D47D75206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1A3B3-8D05-46AA-8C4D-46A1E57D52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36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55688" y="1279525"/>
            <a:ext cx="4987925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ES">
              <a:ea typeface="ＭＳ Ｐゴシック" panose="020B0600070205080204" pitchFamily="34" charset="-128"/>
            </a:endParaRPr>
          </a:p>
        </p:txBody>
      </p:sp>
      <p:sp>
        <p:nvSpPr>
          <p:cNvPr id="122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FEBB910-A1E9-4220-BDA2-AE3C90DD7E83}" type="slidenum">
              <a:rPr lang="es-ES_tradnl" altLang="es-E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s-ES_tradnl" altLang="es-E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42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55688" y="1279525"/>
            <a:ext cx="4987925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ES">
              <a:ea typeface="ＭＳ Ｐゴシック" panose="020B0600070205080204" pitchFamily="34" charset="-128"/>
            </a:endParaRPr>
          </a:p>
        </p:txBody>
      </p:sp>
      <p:sp>
        <p:nvSpPr>
          <p:cNvPr id="1434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6E6F207-22D5-4579-AF4A-9840FE79130C}" type="slidenum">
              <a:rPr lang="es-ES_tradnl" altLang="es-E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s-ES_tradnl" altLang="es-E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8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55688" y="1279525"/>
            <a:ext cx="4987925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ES">
              <a:ea typeface="ＭＳ Ｐゴシック" panose="020B0600070205080204" pitchFamily="34" charset="-128"/>
            </a:endParaRPr>
          </a:p>
        </p:txBody>
      </p:sp>
      <p:sp>
        <p:nvSpPr>
          <p:cNvPr id="3686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B49E6EE-A5E5-4B78-9FC0-BE10FA9A51B0}" type="slidenum">
              <a:rPr lang="es-ES_tradnl" altLang="es-E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s-ES_tradnl" altLang="es-E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01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55688" y="1279525"/>
            <a:ext cx="4987925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ES">
              <a:ea typeface="ＭＳ Ｐゴシック" panose="020B0600070205080204" pitchFamily="34" charset="-128"/>
            </a:endParaRPr>
          </a:p>
        </p:txBody>
      </p:sp>
      <p:sp>
        <p:nvSpPr>
          <p:cNvPr id="5120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32A1B4-B155-41D2-A797-491D18E9FCF8}" type="slidenum">
              <a:rPr lang="es-ES_tradnl" altLang="es-E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s-ES_tradnl" altLang="es-E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5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FD8BAA-0B25-412D-A42E-59287AF15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09B65-0380-4EF8-A2F6-CEF230B6320D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CAD6E2-BAD3-46F8-9EBB-79EB05FE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52252A-5D46-4F3F-AE7E-37CE1C5A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97A8F-A35D-4B67-98BE-237416B4B5E4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6987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02C5A7-1DF0-4CC6-80CE-AB3FD6E4C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C69D7-1999-4E87-8E24-7078582AE895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A78C90-3974-4AEF-94AB-D33435AC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13F204-4E39-4C8D-B340-9331A08C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0F23-473F-4287-B7D4-9E4BC9070619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019959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30249D-280A-4BE9-9615-83E750C0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604EB-8B93-4A5F-805D-07EB40B69943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A94E58-DB4D-4F4F-BE6B-4BB48D99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27F53A-C755-4676-BA1B-0E66F790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1A6C-4B90-44E6-AC41-9519261255E1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11759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883C4983-223D-42EE-80F3-F92BC46D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1CEE-8454-4B0B-9471-5B4FE380E191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A0A88B7-8F2F-4FA2-B34C-205EA7E6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395A7818-16C9-44F6-979F-D24AEB46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770F-C234-4447-B374-8CCCF4979C64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897006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C934637D-BAFB-4A39-8045-BA94D0CA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3645-C67A-4DAB-ABD5-FBF6B4F5D9F9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CA8DA14-6C64-4A03-B5A2-D04CC838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2F69DE8-6FC0-4B0D-BF0C-FD481963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6631-1D14-4131-B42E-F58F77F7B780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62228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A0898CBD-9B69-4652-AA40-5B1ADD5FB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98A8F-875F-4619-ADAE-B657A33578E0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6C2A07D5-63A3-405F-9A0C-D2B67790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725816C5-2AAD-4BEC-8611-00FF2465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C8D1-1BA8-4AB0-B373-84DAEBF84343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04135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B9048C3B-25A6-47CD-907E-3A30892DC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CF40-2806-41FF-B558-D5431D91CDDD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AF6CFE8C-582B-45A6-8042-449188EC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AFD31A56-1478-4663-A08C-30539971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887-9DD6-4862-861D-7246221F06B1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36696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85DD8FF0-1164-4508-8F14-BC4CD794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BF94-3389-4C7F-8F62-87F4D09BA4D4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ED3F82A-2481-4CB0-AAF0-5DE102E5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36900E90-40F1-4C7A-8D17-79FE29E2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35A9-1E49-4A51-BDC0-71F29A3FCEF9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7486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E801BAAB-7E9D-46EC-B558-35861B763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C5F3-D9CB-42AD-B625-524F5C25EFF8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6C63E365-ADC7-4E3D-9C33-8EEA6891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4D5343D4-07B7-4063-BE73-7FD5D972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E1FB3-D988-4A69-8A30-A8EA87C15420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78357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5B3E9F-4B95-4784-81E1-C73A73FA2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0D4F8-68AC-435D-A151-0B90F00DCD88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B82CA7-10E0-43E2-9B04-46FECC39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29E488-0115-42F0-A84E-8466E4ED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345A4-C44A-4BD1-9DF1-163DB5B002BB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431755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779C92-30D4-4094-B1CE-E93C3B4D3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F7E2-058E-48FA-AF81-38F2B68EAA0C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7461DF-B6E5-4578-AA7B-582CDA0C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8C1C9A-54BD-49B7-9C55-C3260E0F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6A23-B190-47F1-A543-6EACD360FC6D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6379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207C6-5888-4DC8-8703-6D5CD830A164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A59462B0-DF86-4A02-BAC7-7C2C71DD31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46D7F3F7-DFE7-4048-AE79-C36BE2E7F8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70F2FF-CACB-4777-84D9-6813E8DB42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0A4EB13-CB88-4CF7-8EC2-DF09903FA377}" type="datetime1">
              <a:rPr lang="es-ES_tradnl"/>
              <a:pPr>
                <a:defRPr/>
              </a:pPr>
              <a:t>08/08/2018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167068-4002-48CE-A08E-585A3DABA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BA5DB4-091C-49E8-A189-1EC41DA3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021378-A83B-421F-B2E0-6D84B947FD70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6701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unioremprende@juntaex.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3" descr="IJ_CultEmp_logo_JE.jpg">
            <a:extLst>
              <a:ext uri="{FF2B5EF4-FFF2-40B4-BE49-F238E27FC236}">
                <a16:creationId xmlns:a16="http://schemas.microsoft.com/office/drawing/2014/main" id="{D8C14E7F-1501-4E5F-9ADF-656DFB9CC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70038" r="20833" b="9924"/>
          <a:stretch>
            <a:fillRect/>
          </a:stretch>
        </p:blipFill>
        <p:spPr bwMode="auto">
          <a:xfrm>
            <a:off x="4870450" y="6067425"/>
            <a:ext cx="28194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CuadroTexto 12">
            <a:extLst>
              <a:ext uri="{FF2B5EF4-FFF2-40B4-BE49-F238E27FC236}">
                <a16:creationId xmlns:a16="http://schemas.microsoft.com/office/drawing/2014/main" id="{BB671F9F-11A4-4900-AB9F-2DB5884D5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538" y="3501008"/>
            <a:ext cx="5097462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ES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Fichas tipo </a:t>
            </a:r>
            <a:r>
              <a:rPr kumimoji="0" lang="es-ES_tradnl" altLang="es-ES" sz="540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para la Caja de Herramientas</a:t>
            </a:r>
            <a:endParaRPr kumimoji="0" lang="es-ES_tradnl" altLang="es-ES" sz="5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3076" name="Grupo 15">
            <a:extLst>
              <a:ext uri="{FF2B5EF4-FFF2-40B4-BE49-F238E27FC236}">
                <a16:creationId xmlns:a16="http://schemas.microsoft.com/office/drawing/2014/main" id="{57AB3B93-6A95-4647-B9FF-ECFE9CD518C3}"/>
              </a:ext>
            </a:extLst>
          </p:cNvPr>
          <p:cNvGrpSpPr>
            <a:grpSpLocks/>
          </p:cNvGrpSpPr>
          <p:nvPr/>
        </p:nvGrpSpPr>
        <p:grpSpPr bwMode="auto">
          <a:xfrm>
            <a:off x="1273659" y="-26988"/>
            <a:ext cx="792163" cy="7056438"/>
            <a:chOff x="-72289" y="-26988"/>
            <a:chExt cx="792000" cy="7056389"/>
          </a:xfrm>
        </p:grpSpPr>
        <p:grpSp>
          <p:nvGrpSpPr>
            <p:cNvPr id="3102" name="Grupo 1">
              <a:extLst>
                <a:ext uri="{FF2B5EF4-FFF2-40B4-BE49-F238E27FC236}">
                  <a16:creationId xmlns:a16="http://schemas.microsoft.com/office/drawing/2014/main" id="{4AC4346F-E19B-4378-9C76-952EC6FB8E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72289" y="-26988"/>
              <a:ext cx="792000" cy="7056389"/>
              <a:chOff x="-72293" y="-27384"/>
              <a:chExt cx="791933" cy="7056735"/>
            </a:xfrm>
          </p:grpSpPr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85A8E27E-FD6C-403A-9DEE-558EBDA0AAEB}"/>
                  </a:ext>
                </a:extLst>
              </p:cNvPr>
              <p:cNvSpPr/>
              <p:nvPr/>
            </p:nvSpPr>
            <p:spPr>
              <a:xfrm>
                <a:off x="-35791" y="-27384"/>
                <a:ext cx="720516" cy="6912267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pic>
            <p:nvPicPr>
              <p:cNvPr id="3107" name="Imagen 11" descr="IJ_CE_JE_iconos_v1.png">
                <a:extLst>
                  <a:ext uri="{FF2B5EF4-FFF2-40B4-BE49-F238E27FC236}">
                    <a16:creationId xmlns:a16="http://schemas.microsoft.com/office/drawing/2014/main" id="{6A631694-4D87-46AC-BFAF-CE63548D98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grayscl/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6" r="85799"/>
              <a:stretch>
                <a:fillRect/>
              </a:stretch>
            </p:blipFill>
            <p:spPr bwMode="auto">
              <a:xfrm>
                <a:off x="-72293" y="5915461"/>
                <a:ext cx="791933" cy="11138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103" name="Grupo 8">
              <a:extLst>
                <a:ext uri="{FF2B5EF4-FFF2-40B4-BE49-F238E27FC236}">
                  <a16:creationId xmlns:a16="http://schemas.microsoft.com/office/drawing/2014/main" id="{20FDF6F5-12EB-407E-9DD2-172ABDC7C1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497" y="286656"/>
              <a:ext cx="438606" cy="725499"/>
              <a:chOff x="7020818" y="1089804"/>
              <a:chExt cx="576064" cy="965017"/>
            </a:xfrm>
          </p:grpSpPr>
          <p:sp>
            <p:nvSpPr>
              <p:cNvPr id="3" name="Nube 2">
                <a:extLst>
                  <a:ext uri="{FF2B5EF4-FFF2-40B4-BE49-F238E27FC236}">
                    <a16:creationId xmlns:a16="http://schemas.microsoft.com/office/drawing/2014/main" id="{15A32688-626A-4802-81E9-7782C2735E32}"/>
                  </a:ext>
                </a:extLst>
              </p:cNvPr>
              <p:cNvSpPr/>
              <p:nvPr/>
            </p:nvSpPr>
            <p:spPr>
              <a:xfrm>
                <a:off x="7021102" y="1090708"/>
                <a:ext cx="575347" cy="538454"/>
              </a:xfrm>
              <a:prstGeom prst="cloud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3105" name="Picture 29">
                <a:extLst>
                  <a:ext uri="{FF2B5EF4-FFF2-40B4-BE49-F238E27FC236}">
                    <a16:creationId xmlns:a16="http://schemas.microsoft.com/office/drawing/2014/main" id="{8046C9F3-D07C-4521-ADFD-15BC01206C1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grayscl/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40153" y="1700808"/>
                <a:ext cx="384175" cy="354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7" name="Grupo 16">
            <a:extLst>
              <a:ext uri="{FF2B5EF4-FFF2-40B4-BE49-F238E27FC236}">
                <a16:creationId xmlns:a16="http://schemas.microsoft.com/office/drawing/2014/main" id="{2D9CE2F9-9266-44AF-BF5A-EE6FDFCBD403}"/>
              </a:ext>
            </a:extLst>
          </p:cNvPr>
          <p:cNvGrpSpPr>
            <a:grpSpLocks/>
          </p:cNvGrpSpPr>
          <p:nvPr/>
        </p:nvGrpSpPr>
        <p:grpSpPr bwMode="auto">
          <a:xfrm>
            <a:off x="1962634" y="-20638"/>
            <a:ext cx="792163" cy="7061201"/>
            <a:chOff x="616087" y="-19944"/>
            <a:chExt cx="792163" cy="7061200"/>
          </a:xfrm>
        </p:grpSpPr>
        <p:grpSp>
          <p:nvGrpSpPr>
            <p:cNvPr id="3098" name="Grupo 2">
              <a:extLst>
                <a:ext uri="{FF2B5EF4-FFF2-40B4-BE49-F238E27FC236}">
                  <a16:creationId xmlns:a16="http://schemas.microsoft.com/office/drawing/2014/main" id="{B9554A61-0304-4277-8DEB-F337A0832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6087" y="-19944"/>
              <a:ext cx="792163" cy="7061200"/>
              <a:chOff x="796440" y="-31188"/>
              <a:chExt cx="792000" cy="7060588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B5EC197D-3D48-46CD-8864-74E6735B0476}"/>
                  </a:ext>
                </a:extLst>
              </p:cNvPr>
              <p:cNvSpPr/>
              <p:nvPr/>
            </p:nvSpPr>
            <p:spPr>
              <a:xfrm>
                <a:off x="828183" y="-31188"/>
                <a:ext cx="718990" cy="6911376"/>
              </a:xfrm>
              <a:prstGeom prst="rect">
                <a:avLst/>
              </a:prstGeom>
              <a:solidFill>
                <a:srgbClr val="4472C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pic>
            <p:nvPicPr>
              <p:cNvPr id="3101" name="Imagen 11" descr="IJ_CE_JE_iconos_v1.png">
                <a:extLst>
                  <a:ext uri="{FF2B5EF4-FFF2-40B4-BE49-F238E27FC236}">
                    <a16:creationId xmlns:a16="http://schemas.microsoft.com/office/drawing/2014/main" id="{F450E544-636F-444D-B5E4-3563877246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grayscl/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443" r="62444"/>
              <a:stretch>
                <a:fillRect/>
              </a:stretch>
            </p:blipFill>
            <p:spPr bwMode="auto">
              <a:xfrm>
                <a:off x="796440" y="5915418"/>
                <a:ext cx="792000" cy="1113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099" name="Picture 30">
              <a:extLst>
                <a:ext uri="{FF2B5EF4-FFF2-40B4-BE49-F238E27FC236}">
                  <a16:creationId xmlns:a16="http://schemas.microsoft.com/office/drawing/2014/main" id="{01E2BB5D-A2D1-4909-AD6C-280A1AD96D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230" y="435288"/>
              <a:ext cx="648000" cy="39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9" name="Grupo 18">
            <a:extLst>
              <a:ext uri="{FF2B5EF4-FFF2-40B4-BE49-F238E27FC236}">
                <a16:creationId xmlns:a16="http://schemas.microsoft.com/office/drawing/2014/main" id="{A23AF79A-5D81-4670-95AA-1FADE846D07C}"/>
              </a:ext>
            </a:extLst>
          </p:cNvPr>
          <p:cNvGrpSpPr>
            <a:grpSpLocks/>
          </p:cNvGrpSpPr>
          <p:nvPr/>
        </p:nvGrpSpPr>
        <p:grpSpPr bwMode="auto">
          <a:xfrm>
            <a:off x="2649787" y="-31751"/>
            <a:ext cx="790575" cy="7061201"/>
            <a:chOff x="2015228" y="-24285"/>
            <a:chExt cx="790575" cy="7061200"/>
          </a:xfrm>
        </p:grpSpPr>
        <p:grpSp>
          <p:nvGrpSpPr>
            <p:cNvPr id="3090" name="Grupo 10">
              <a:extLst>
                <a:ext uri="{FF2B5EF4-FFF2-40B4-BE49-F238E27FC236}">
                  <a16:creationId xmlns:a16="http://schemas.microsoft.com/office/drawing/2014/main" id="{442CA514-145C-4C46-8110-ABC21EACCB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5228" y="-24285"/>
              <a:ext cx="790575" cy="7061200"/>
              <a:chOff x="2496969" y="-31188"/>
              <a:chExt cx="792000" cy="7060588"/>
            </a:xfrm>
          </p:grpSpPr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EB6C5704-E3E8-46E7-A833-41486E6679C8}"/>
                  </a:ext>
                </a:extLst>
              </p:cNvPr>
              <p:cNvSpPr/>
              <p:nvPr/>
            </p:nvSpPr>
            <p:spPr>
              <a:xfrm>
                <a:off x="2555812" y="-31188"/>
                <a:ext cx="720434" cy="6911376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pic>
            <p:nvPicPr>
              <p:cNvPr id="3093" name="Imagen 11" descr="IJ_CE_JE_iconos_v1.png">
                <a:extLst>
                  <a:ext uri="{FF2B5EF4-FFF2-40B4-BE49-F238E27FC236}">
                    <a16:creationId xmlns:a16="http://schemas.microsoft.com/office/drawing/2014/main" id="{66066502-8CE0-45AC-9D45-215E86F8B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grayscl/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576" r="27309"/>
              <a:stretch>
                <a:fillRect/>
              </a:stretch>
            </p:blipFill>
            <p:spPr bwMode="auto">
              <a:xfrm>
                <a:off x="2496969" y="5915419"/>
                <a:ext cx="792000" cy="11139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091" name="Imagen 12">
              <a:extLst>
                <a:ext uri="{FF2B5EF4-FFF2-40B4-BE49-F238E27FC236}">
                  <a16:creationId xmlns:a16="http://schemas.microsoft.com/office/drawing/2014/main" id="{999C7EF4-64EE-497E-87CB-1593D43F3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427" y="494219"/>
              <a:ext cx="619753" cy="270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781656B0-7F4E-4B10-8C73-49763F897022}"/>
              </a:ext>
            </a:extLst>
          </p:cNvPr>
          <p:cNvGrpSpPr/>
          <p:nvPr/>
        </p:nvGrpSpPr>
        <p:grpSpPr>
          <a:xfrm>
            <a:off x="3368749" y="-33338"/>
            <a:ext cx="792163" cy="7018338"/>
            <a:chOff x="3115467" y="-33338"/>
            <a:chExt cx="792163" cy="7018338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84B19E90-B8FA-4BA4-AF75-B964F5E45B68}"/>
                </a:ext>
              </a:extLst>
            </p:cNvPr>
            <p:cNvSpPr/>
            <p:nvPr/>
          </p:nvSpPr>
          <p:spPr bwMode="auto">
            <a:xfrm>
              <a:off x="3152155" y="-33338"/>
              <a:ext cx="720725" cy="691038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grpSp>
          <p:nvGrpSpPr>
            <p:cNvPr id="3081" name="Grupo 20">
              <a:extLst>
                <a:ext uri="{FF2B5EF4-FFF2-40B4-BE49-F238E27FC236}">
                  <a16:creationId xmlns:a16="http://schemas.microsoft.com/office/drawing/2014/main" id="{00C7038B-155A-4CFC-B67D-F57930FA24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5467" y="286707"/>
              <a:ext cx="792163" cy="6698293"/>
              <a:chOff x="2735159" y="286656"/>
              <a:chExt cx="792164" cy="6698294"/>
            </a:xfrm>
          </p:grpSpPr>
          <p:pic>
            <p:nvPicPr>
              <p:cNvPr id="3085" name="Imagen 11" descr="IJ_CE_JE_iconos_v1.png">
                <a:extLst>
                  <a:ext uri="{FF2B5EF4-FFF2-40B4-BE49-F238E27FC236}">
                    <a16:creationId xmlns:a16="http://schemas.microsoft.com/office/drawing/2014/main" id="{D8F44621-1F21-452F-B226-42E42D5693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grayscl/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3665" r="2675"/>
              <a:stretch>
                <a:fillRect/>
              </a:stretch>
            </p:blipFill>
            <p:spPr bwMode="auto">
              <a:xfrm>
                <a:off x="2735159" y="5997069"/>
                <a:ext cx="792164" cy="987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3" name="Imagen 14">
                <a:extLst>
                  <a:ext uri="{FF2B5EF4-FFF2-40B4-BE49-F238E27FC236}">
                    <a16:creationId xmlns:a16="http://schemas.microsoft.com/office/drawing/2014/main" id="{4DC5D228-C6AB-4FB7-AE1D-C60261E9F5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grayscl/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8570" y="286656"/>
                <a:ext cx="684000" cy="663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upo 1"/>
          <p:cNvGrpSpPr>
            <a:grpSpLocks/>
          </p:cNvGrpSpPr>
          <p:nvPr/>
        </p:nvGrpSpPr>
        <p:grpSpPr bwMode="auto">
          <a:xfrm>
            <a:off x="307976" y="-26988"/>
            <a:ext cx="792163" cy="7056438"/>
            <a:chOff x="-72293" y="-27384"/>
            <a:chExt cx="791933" cy="7056735"/>
          </a:xfrm>
        </p:grpSpPr>
        <p:sp>
          <p:nvSpPr>
            <p:cNvPr id="8" name="Rectángulo 7"/>
            <p:cNvSpPr/>
            <p:nvPr/>
          </p:nvSpPr>
          <p:spPr>
            <a:xfrm>
              <a:off x="-35792" y="-27384"/>
              <a:ext cx="720517" cy="691226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pic>
          <p:nvPicPr>
            <p:cNvPr id="4102" name="Imagen 11" descr="IJ_CE_JE_iconos_v1.png"/>
            <p:cNvPicPr>
              <a:picLocks noChangeAspect="1"/>
            </p:cNvPicPr>
            <p:nvPr/>
          </p:nvPicPr>
          <p:blipFill>
            <a:blip r:embed="rId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6" r="85799"/>
            <a:stretch>
              <a:fillRect/>
            </a:stretch>
          </p:blipFill>
          <p:spPr bwMode="auto">
            <a:xfrm>
              <a:off x="-72293" y="5915461"/>
              <a:ext cx="791933" cy="1113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9" name="Imagen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1" y="4763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uadroTexto 12"/>
          <p:cNvSpPr txBox="1">
            <a:spLocks noChangeArrowheads="1"/>
          </p:cNvSpPr>
          <p:nvPr/>
        </p:nvSpPr>
        <p:spPr bwMode="auto">
          <a:xfrm>
            <a:off x="1352551" y="2764086"/>
            <a:ext cx="7896225" cy="138499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defRPr/>
            </a:pPr>
            <a:r>
              <a:rPr lang="es-ES_tradnl" altLang="es-E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A continuación se presentan unas fichas tipo para incluir nuevas dinámicas que el docente quiera integrar en la Caja de Herramientas de Junioremprende.</a:t>
            </a:r>
          </a:p>
          <a:p>
            <a:pPr algn="just" eaLnBrk="1" hangingPunct="1">
              <a:defRPr/>
            </a:pPr>
            <a:endParaRPr lang="es-ES_tradnl" altLang="es-ES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es-ES_tradnl" altLang="es-E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Hay 4 modelos en función de las FASES (0-3) de la propuesta de trabajo del programa.</a:t>
            </a:r>
          </a:p>
          <a:p>
            <a:pPr algn="just" eaLnBrk="1" hangingPunct="1">
              <a:defRPr/>
            </a:pPr>
            <a:endParaRPr lang="es-ES_tradnl" altLang="es-ES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es-ES_tradnl" altLang="es-ES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es-ES_tradnl" altLang="es-E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Puedes enviar tus aportaciones al correo: </a:t>
            </a:r>
            <a:r>
              <a:rPr lang="es-ES_tradnl" altLang="es-ES" sz="1200" dirty="0">
                <a:cs typeface="Arial" panose="020B0604020202020204" pitchFamily="34" charset="0"/>
                <a:hlinkClick r:id="rId4"/>
              </a:rPr>
              <a:t>junioremprende@juntaex.es</a:t>
            </a:r>
            <a:r>
              <a:rPr lang="es-ES_tradnl" altLang="es-ES" sz="1200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35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ángulo 4"/>
          <p:cNvSpPr>
            <a:spLocks noChangeArrowheads="1"/>
          </p:cNvSpPr>
          <p:nvPr/>
        </p:nvSpPr>
        <p:spPr bwMode="auto">
          <a:xfrm>
            <a:off x="1368425" y="1430339"/>
            <a:ext cx="7143750" cy="1200329"/>
          </a:xfrm>
          <a:prstGeom prst="rect">
            <a:avLst/>
          </a:prstGeom>
          <a:noFill/>
          <a:ln w="3175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ángulo 6"/>
          <p:cNvSpPr>
            <a:spLocks noChangeArrowheads="1"/>
          </p:cNvSpPr>
          <p:nvPr/>
        </p:nvSpPr>
        <p:spPr bwMode="auto">
          <a:xfrm>
            <a:off x="1352550" y="26989"/>
            <a:ext cx="55451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28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de lanzar el programa: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28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PLANIFICACIÓN DOCENTE</a:t>
            </a:r>
          </a:p>
        </p:txBody>
      </p:sp>
      <p:sp>
        <p:nvSpPr>
          <p:cNvPr id="7174" name="Rectángulo 11"/>
          <p:cNvSpPr>
            <a:spLocks noChangeArrowheads="1"/>
          </p:cNvSpPr>
          <p:nvPr/>
        </p:nvSpPr>
        <p:spPr bwMode="auto">
          <a:xfrm>
            <a:off x="1366839" y="1104901"/>
            <a:ext cx="9621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:</a:t>
            </a:r>
          </a:p>
        </p:txBody>
      </p:sp>
      <p:grpSp>
        <p:nvGrpSpPr>
          <p:cNvPr id="11269" name="Grupo 14"/>
          <p:cNvGrpSpPr>
            <a:grpSpLocks/>
          </p:cNvGrpSpPr>
          <p:nvPr/>
        </p:nvGrpSpPr>
        <p:grpSpPr bwMode="auto">
          <a:xfrm>
            <a:off x="307976" y="-26988"/>
            <a:ext cx="792163" cy="7056438"/>
            <a:chOff x="-72289" y="-26988"/>
            <a:chExt cx="792000" cy="7056389"/>
          </a:xfrm>
        </p:grpSpPr>
        <p:grpSp>
          <p:nvGrpSpPr>
            <p:cNvPr id="11313" name="Grupo 1"/>
            <p:cNvGrpSpPr>
              <a:grpSpLocks/>
            </p:cNvGrpSpPr>
            <p:nvPr/>
          </p:nvGrpSpPr>
          <p:grpSpPr bwMode="auto">
            <a:xfrm>
              <a:off x="-72289" y="-26988"/>
              <a:ext cx="792000" cy="7056389"/>
              <a:chOff x="-72293" y="-27384"/>
              <a:chExt cx="791933" cy="7056735"/>
            </a:xfrm>
          </p:grpSpPr>
          <p:sp>
            <p:nvSpPr>
              <p:cNvPr id="22" name="Rectángulo 21"/>
              <p:cNvSpPr/>
              <p:nvPr/>
            </p:nvSpPr>
            <p:spPr>
              <a:xfrm>
                <a:off x="-35792" y="-27384"/>
                <a:ext cx="720517" cy="6912267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s-E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pic>
            <p:nvPicPr>
              <p:cNvPr id="11318" name="Imagen 11" descr="IJ_CE_JE_iconos_v1.png"/>
              <p:cNvPicPr>
                <a:picLocks noChangeAspect="1"/>
              </p:cNvPicPr>
              <p:nvPr/>
            </p:nvPicPr>
            <p:blipFill>
              <a:blip r:embed="rId3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6" r="85799"/>
              <a:stretch>
                <a:fillRect/>
              </a:stretch>
            </p:blipFill>
            <p:spPr bwMode="auto">
              <a:xfrm>
                <a:off x="-72293" y="5915461"/>
                <a:ext cx="791933" cy="11138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14" name="Grupo 18"/>
            <p:cNvGrpSpPr>
              <a:grpSpLocks/>
            </p:cNvGrpSpPr>
            <p:nvPr/>
          </p:nvGrpSpPr>
          <p:grpSpPr bwMode="auto">
            <a:xfrm>
              <a:off x="100497" y="286656"/>
              <a:ext cx="438606" cy="725499"/>
              <a:chOff x="7020818" y="1089804"/>
              <a:chExt cx="576064" cy="965017"/>
            </a:xfrm>
          </p:grpSpPr>
          <p:sp>
            <p:nvSpPr>
              <p:cNvPr id="20" name="Nube 19"/>
              <p:cNvSpPr/>
              <p:nvPr/>
            </p:nvSpPr>
            <p:spPr>
              <a:xfrm>
                <a:off x="7021102" y="1090708"/>
                <a:ext cx="575347" cy="538454"/>
              </a:xfrm>
              <a:prstGeom prst="cloud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/>
              </a:p>
            </p:txBody>
          </p:sp>
          <p:pic>
            <p:nvPicPr>
              <p:cNvPr id="11316" name="Picture 29"/>
              <p:cNvPicPr>
                <a:picLocks noChangeAspect="1" noChangeArrowheads="1"/>
              </p:cNvPicPr>
              <p:nvPr/>
            </p:nvPicPr>
            <p:blipFill>
              <a:blip r:embed="rId4">
                <a:grayscl/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40153" y="1700808"/>
                <a:ext cx="384175" cy="354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1" name="Imagen 19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600" y="2734929"/>
            <a:ext cx="839487" cy="83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20"/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1280">
            <a:off x="8658894" y="4181005"/>
            <a:ext cx="796605" cy="844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CuadroTexto 22"/>
          <p:cNvSpPr txBox="1">
            <a:spLocks noChangeArrowheads="1"/>
          </p:cNvSpPr>
          <p:nvPr/>
        </p:nvSpPr>
        <p:spPr bwMode="auto">
          <a:xfrm>
            <a:off x="8337551" y="3554414"/>
            <a:ext cx="14398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</a:p>
        </p:txBody>
      </p:sp>
      <p:sp>
        <p:nvSpPr>
          <p:cNvPr id="34" name="CuadroTexto 22"/>
          <p:cNvSpPr txBox="1">
            <a:spLocks noChangeArrowheads="1"/>
          </p:cNvSpPr>
          <p:nvPr/>
        </p:nvSpPr>
        <p:spPr bwMode="auto">
          <a:xfrm>
            <a:off x="8480426" y="5038725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310" name="Imagen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1" y="4763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ángulo 4"/>
          <p:cNvSpPr>
            <a:spLocks noChangeArrowheads="1"/>
          </p:cNvSpPr>
          <p:nvPr/>
        </p:nvSpPr>
        <p:spPr bwMode="auto">
          <a:xfrm>
            <a:off x="1352551" y="2924175"/>
            <a:ext cx="7159625" cy="1938992"/>
          </a:xfrm>
          <a:prstGeom prst="rect">
            <a:avLst/>
          </a:prstGeom>
          <a:noFill/>
          <a:ln w="3175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ángulo 4"/>
          <p:cNvSpPr>
            <a:spLocks noChangeArrowheads="1"/>
          </p:cNvSpPr>
          <p:nvPr/>
        </p:nvSpPr>
        <p:spPr bwMode="auto">
          <a:xfrm>
            <a:off x="1352551" y="5084764"/>
            <a:ext cx="7159625" cy="1163395"/>
          </a:xfrm>
          <a:prstGeom prst="rect">
            <a:avLst/>
          </a:prstGeom>
          <a:noFill/>
          <a:ln w="3175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NOTAS Y RECOMENDACIONES: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1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ángulo 6"/>
          <p:cNvSpPr>
            <a:spLocks noChangeArrowheads="1"/>
          </p:cNvSpPr>
          <p:nvPr/>
        </p:nvSpPr>
        <p:spPr bwMode="auto">
          <a:xfrm>
            <a:off x="1352550" y="26989"/>
            <a:ext cx="55451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1: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 Y OPORTUNIDADES</a:t>
            </a:r>
          </a:p>
        </p:txBody>
      </p:sp>
      <p:sp>
        <p:nvSpPr>
          <p:cNvPr id="7174" name="Rectángulo 11"/>
          <p:cNvSpPr>
            <a:spLocks noChangeArrowheads="1"/>
          </p:cNvSpPr>
          <p:nvPr/>
        </p:nvSpPr>
        <p:spPr bwMode="auto">
          <a:xfrm>
            <a:off x="1370014" y="1104901"/>
            <a:ext cx="9621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:</a:t>
            </a:r>
          </a:p>
        </p:txBody>
      </p:sp>
      <p:pic>
        <p:nvPicPr>
          <p:cNvPr id="31" name="Imagen 1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600" y="2734929"/>
            <a:ext cx="839487" cy="83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20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1280">
            <a:off x="8658894" y="4181005"/>
            <a:ext cx="796605" cy="844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CuadroTexto 22"/>
          <p:cNvSpPr txBox="1">
            <a:spLocks noChangeArrowheads="1"/>
          </p:cNvSpPr>
          <p:nvPr/>
        </p:nvSpPr>
        <p:spPr bwMode="auto">
          <a:xfrm>
            <a:off x="8337551" y="3554414"/>
            <a:ext cx="14398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</a:p>
        </p:txBody>
      </p:sp>
      <p:grpSp>
        <p:nvGrpSpPr>
          <p:cNvPr id="13320" name="Grupo 33"/>
          <p:cNvGrpSpPr>
            <a:grpSpLocks/>
          </p:cNvGrpSpPr>
          <p:nvPr/>
        </p:nvGrpSpPr>
        <p:grpSpPr bwMode="auto">
          <a:xfrm>
            <a:off x="344488" y="-20638"/>
            <a:ext cx="792163" cy="7061201"/>
            <a:chOff x="616087" y="-19944"/>
            <a:chExt cx="792163" cy="7061200"/>
          </a:xfrm>
        </p:grpSpPr>
        <p:grpSp>
          <p:nvGrpSpPr>
            <p:cNvPr id="13325" name="Grupo 2"/>
            <p:cNvGrpSpPr>
              <a:grpSpLocks/>
            </p:cNvGrpSpPr>
            <p:nvPr/>
          </p:nvGrpSpPr>
          <p:grpSpPr bwMode="auto">
            <a:xfrm>
              <a:off x="616087" y="-19944"/>
              <a:ext cx="792163" cy="7061200"/>
              <a:chOff x="796440" y="-31188"/>
              <a:chExt cx="792000" cy="7060588"/>
            </a:xfrm>
          </p:grpSpPr>
          <p:sp>
            <p:nvSpPr>
              <p:cNvPr id="37" name="Rectángulo 36"/>
              <p:cNvSpPr/>
              <p:nvPr/>
            </p:nvSpPr>
            <p:spPr>
              <a:xfrm>
                <a:off x="828183" y="-31188"/>
                <a:ext cx="718990" cy="6911376"/>
              </a:xfrm>
              <a:prstGeom prst="rect">
                <a:avLst/>
              </a:prstGeom>
              <a:solidFill>
                <a:srgbClr val="4472C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s-E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pic>
            <p:nvPicPr>
              <p:cNvPr id="13328" name="Imagen 11" descr="IJ_CE_JE_iconos_v1.png"/>
              <p:cNvPicPr>
                <a:picLocks noChangeAspect="1"/>
              </p:cNvPicPr>
              <p:nvPr/>
            </p:nvPicPr>
            <p:blipFill>
              <a:blip r:embed="rId5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443" r="62444"/>
              <a:stretch>
                <a:fillRect/>
              </a:stretch>
            </p:blipFill>
            <p:spPr bwMode="auto">
              <a:xfrm>
                <a:off x="796440" y="5915418"/>
                <a:ext cx="792000" cy="1113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26" name="Picture 30"/>
            <p:cNvPicPr>
              <a:picLocks noChangeAspect="1" noChangeArrowheads="1"/>
            </p:cNvPicPr>
            <p:nvPr/>
          </p:nvPicPr>
          <p:blipFill>
            <a:blip r:embed="rId6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230" y="435288"/>
              <a:ext cx="648000" cy="39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9" name="CuadroTexto 22"/>
          <p:cNvSpPr txBox="1">
            <a:spLocks noChangeArrowheads="1"/>
          </p:cNvSpPr>
          <p:nvPr/>
        </p:nvSpPr>
        <p:spPr bwMode="auto">
          <a:xfrm>
            <a:off x="8337551" y="5038725"/>
            <a:ext cx="1439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endParaRPr lang="es-ES_tradnl" altLang="es-E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24" name="Imagen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1" y="4763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ángulo 4"/>
          <p:cNvSpPr>
            <a:spLocks noChangeArrowheads="1"/>
          </p:cNvSpPr>
          <p:nvPr/>
        </p:nvSpPr>
        <p:spPr bwMode="auto">
          <a:xfrm>
            <a:off x="1368425" y="1430339"/>
            <a:ext cx="7143750" cy="1200329"/>
          </a:xfrm>
          <a:prstGeom prst="rect">
            <a:avLst/>
          </a:prstGeom>
          <a:noFill/>
          <a:ln w="3175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4"/>
          <p:cNvSpPr>
            <a:spLocks noChangeArrowheads="1"/>
          </p:cNvSpPr>
          <p:nvPr/>
        </p:nvSpPr>
        <p:spPr bwMode="auto">
          <a:xfrm>
            <a:off x="1352551" y="2924175"/>
            <a:ext cx="7159625" cy="1938992"/>
          </a:xfrm>
          <a:prstGeom prst="rect">
            <a:avLst/>
          </a:prstGeom>
          <a:noFill/>
          <a:ln w="3175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4"/>
          <p:cNvSpPr>
            <a:spLocks noChangeArrowheads="1"/>
          </p:cNvSpPr>
          <p:nvPr/>
        </p:nvSpPr>
        <p:spPr bwMode="auto">
          <a:xfrm>
            <a:off x="1352551" y="5084764"/>
            <a:ext cx="7159625" cy="1163395"/>
          </a:xfrm>
          <a:prstGeom prst="rect">
            <a:avLst/>
          </a:prstGeom>
          <a:noFill/>
          <a:ln w="3175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NOTAS Y RECOMENDACIONES: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2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ángulo 6"/>
          <p:cNvSpPr>
            <a:spLocks noChangeArrowheads="1"/>
          </p:cNvSpPr>
          <p:nvPr/>
        </p:nvSpPr>
        <p:spPr bwMode="auto">
          <a:xfrm>
            <a:off x="1352550" y="26989"/>
            <a:ext cx="55451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28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2: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28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</a:p>
        </p:txBody>
      </p:sp>
      <p:sp>
        <p:nvSpPr>
          <p:cNvPr id="7174" name="Rectángulo 11"/>
          <p:cNvSpPr>
            <a:spLocks noChangeArrowheads="1"/>
          </p:cNvSpPr>
          <p:nvPr/>
        </p:nvSpPr>
        <p:spPr bwMode="auto">
          <a:xfrm>
            <a:off x="1370014" y="1104901"/>
            <a:ext cx="9621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:</a:t>
            </a:r>
          </a:p>
        </p:txBody>
      </p:sp>
      <p:pic>
        <p:nvPicPr>
          <p:cNvPr id="31" name="Imagen 1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600" y="2734929"/>
            <a:ext cx="839487" cy="83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20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1280">
            <a:off x="8657802" y="4181005"/>
            <a:ext cx="796605" cy="844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CuadroTexto 22"/>
          <p:cNvSpPr txBox="1">
            <a:spLocks noChangeArrowheads="1"/>
          </p:cNvSpPr>
          <p:nvPr/>
        </p:nvSpPr>
        <p:spPr bwMode="auto">
          <a:xfrm>
            <a:off x="8337551" y="3554414"/>
            <a:ext cx="14398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</a:p>
        </p:txBody>
      </p:sp>
      <p:sp>
        <p:nvSpPr>
          <p:cNvPr id="39" name="CuadroTexto 22"/>
          <p:cNvSpPr txBox="1">
            <a:spLocks noChangeArrowheads="1"/>
          </p:cNvSpPr>
          <p:nvPr/>
        </p:nvSpPr>
        <p:spPr bwMode="auto">
          <a:xfrm>
            <a:off x="8480426" y="5038725"/>
            <a:ext cx="1152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851" name="Grupo 20"/>
          <p:cNvGrpSpPr>
            <a:grpSpLocks/>
          </p:cNvGrpSpPr>
          <p:nvPr/>
        </p:nvGrpSpPr>
        <p:grpSpPr bwMode="auto">
          <a:xfrm>
            <a:off x="325437" y="-36513"/>
            <a:ext cx="790576" cy="7061201"/>
            <a:chOff x="2015228" y="-24285"/>
            <a:chExt cx="790575" cy="7061200"/>
          </a:xfrm>
        </p:grpSpPr>
        <p:grpSp>
          <p:nvGrpSpPr>
            <p:cNvPr id="35853" name="Grupo 10"/>
            <p:cNvGrpSpPr>
              <a:grpSpLocks/>
            </p:cNvGrpSpPr>
            <p:nvPr/>
          </p:nvGrpSpPr>
          <p:grpSpPr bwMode="auto">
            <a:xfrm>
              <a:off x="2015228" y="-24285"/>
              <a:ext cx="790575" cy="7061200"/>
              <a:chOff x="2496969" y="-31188"/>
              <a:chExt cx="792000" cy="7060588"/>
            </a:xfrm>
          </p:grpSpPr>
          <p:sp>
            <p:nvSpPr>
              <p:cNvPr id="24" name="Rectángulo 23"/>
              <p:cNvSpPr/>
              <p:nvPr/>
            </p:nvSpPr>
            <p:spPr>
              <a:xfrm>
                <a:off x="2555813" y="-31188"/>
                <a:ext cx="720433" cy="6911376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s-E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pic>
            <p:nvPicPr>
              <p:cNvPr id="35856" name="Imagen 11" descr="IJ_CE_JE_iconos_v1.png"/>
              <p:cNvPicPr>
                <a:picLocks noChangeAspect="1"/>
              </p:cNvPicPr>
              <p:nvPr/>
            </p:nvPicPr>
            <p:blipFill>
              <a:blip r:embed="rId5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576" r="27309"/>
              <a:stretch>
                <a:fillRect/>
              </a:stretch>
            </p:blipFill>
            <p:spPr bwMode="auto">
              <a:xfrm>
                <a:off x="2496969" y="5915419"/>
                <a:ext cx="792000" cy="11139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5854" name="Imagen 22"/>
            <p:cNvPicPr>
              <a:picLocks noChangeAspect="1"/>
            </p:cNvPicPr>
            <p:nvPr/>
          </p:nvPicPr>
          <p:blipFill>
            <a:blip r:embed="rId6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427" y="494219"/>
              <a:ext cx="619753" cy="270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852" name="Imagen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1" y="4763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ángulo 4"/>
          <p:cNvSpPr>
            <a:spLocks noChangeArrowheads="1"/>
          </p:cNvSpPr>
          <p:nvPr/>
        </p:nvSpPr>
        <p:spPr bwMode="auto">
          <a:xfrm>
            <a:off x="1368425" y="1430339"/>
            <a:ext cx="7143750" cy="1200329"/>
          </a:xfrm>
          <a:prstGeom prst="rect">
            <a:avLst/>
          </a:prstGeom>
          <a:noFill/>
          <a:ln w="3175">
            <a:solidFill>
              <a:srgbClr val="FF99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4"/>
          <p:cNvSpPr>
            <a:spLocks noChangeArrowheads="1"/>
          </p:cNvSpPr>
          <p:nvPr/>
        </p:nvSpPr>
        <p:spPr bwMode="auto">
          <a:xfrm>
            <a:off x="1352551" y="2924175"/>
            <a:ext cx="7159625" cy="1938992"/>
          </a:xfrm>
          <a:prstGeom prst="rect">
            <a:avLst/>
          </a:prstGeom>
          <a:noFill/>
          <a:ln w="3175">
            <a:solidFill>
              <a:srgbClr val="FF99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4"/>
          <p:cNvSpPr>
            <a:spLocks noChangeArrowheads="1"/>
          </p:cNvSpPr>
          <p:nvPr/>
        </p:nvSpPr>
        <p:spPr bwMode="auto">
          <a:xfrm>
            <a:off x="1352551" y="5084764"/>
            <a:ext cx="7159625" cy="1163395"/>
          </a:xfrm>
          <a:prstGeom prst="rect">
            <a:avLst/>
          </a:prstGeom>
          <a:noFill/>
          <a:ln w="3175">
            <a:solidFill>
              <a:srgbClr val="FF99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NOTAS Y RECOMENDACIONES: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4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ángulo 6"/>
          <p:cNvSpPr>
            <a:spLocks noChangeArrowheads="1"/>
          </p:cNvSpPr>
          <p:nvPr/>
        </p:nvSpPr>
        <p:spPr bwMode="auto">
          <a:xfrm>
            <a:off x="1352550" y="26989"/>
            <a:ext cx="55451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28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3: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2800" b="1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PASAMOS A LA ACCIÓN</a:t>
            </a:r>
          </a:p>
        </p:txBody>
      </p:sp>
      <p:sp>
        <p:nvSpPr>
          <p:cNvPr id="7174" name="Rectángulo 11"/>
          <p:cNvSpPr>
            <a:spLocks noChangeArrowheads="1"/>
          </p:cNvSpPr>
          <p:nvPr/>
        </p:nvSpPr>
        <p:spPr bwMode="auto">
          <a:xfrm>
            <a:off x="1370014" y="1104901"/>
            <a:ext cx="9621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:</a:t>
            </a:r>
          </a:p>
        </p:txBody>
      </p:sp>
      <p:pic>
        <p:nvPicPr>
          <p:cNvPr id="31" name="Imagen 1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600" y="2734929"/>
            <a:ext cx="839487" cy="83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20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1280">
            <a:off x="8657802" y="4181005"/>
            <a:ext cx="796605" cy="844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CuadroTexto 22"/>
          <p:cNvSpPr txBox="1">
            <a:spLocks noChangeArrowheads="1"/>
          </p:cNvSpPr>
          <p:nvPr/>
        </p:nvSpPr>
        <p:spPr bwMode="auto">
          <a:xfrm>
            <a:off x="8337551" y="3554414"/>
            <a:ext cx="14398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</a:p>
        </p:txBody>
      </p:sp>
      <p:sp>
        <p:nvSpPr>
          <p:cNvPr id="39" name="CuadroTexto 22"/>
          <p:cNvSpPr txBox="1">
            <a:spLocks noChangeArrowheads="1"/>
          </p:cNvSpPr>
          <p:nvPr/>
        </p:nvSpPr>
        <p:spPr bwMode="auto">
          <a:xfrm>
            <a:off x="8480426" y="5038726"/>
            <a:ext cx="11525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</a:p>
        </p:txBody>
      </p:sp>
      <p:sp>
        <p:nvSpPr>
          <p:cNvPr id="19" name="Rectángulo 18"/>
          <p:cNvSpPr/>
          <p:nvPr/>
        </p:nvSpPr>
        <p:spPr bwMode="auto">
          <a:xfrm>
            <a:off x="350837" y="-25400"/>
            <a:ext cx="720726" cy="6910388"/>
          </a:xfrm>
          <a:prstGeom prst="rect">
            <a:avLst/>
          </a:prstGeom>
          <a:solidFill>
            <a:srgbClr val="70AD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>
              <a:solidFill>
                <a:srgbClr val="FFFFFF"/>
              </a:solidFill>
              <a:ea typeface="ＭＳ Ｐゴシック" pitchFamily="34" charset="-128"/>
            </a:endParaRPr>
          </a:p>
        </p:txBody>
      </p:sp>
      <p:pic>
        <p:nvPicPr>
          <p:cNvPr id="50188" name="Imagen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1" y="4763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ángulo 4"/>
          <p:cNvSpPr>
            <a:spLocks noChangeArrowheads="1"/>
          </p:cNvSpPr>
          <p:nvPr/>
        </p:nvSpPr>
        <p:spPr bwMode="auto">
          <a:xfrm>
            <a:off x="1368425" y="1430339"/>
            <a:ext cx="7143750" cy="1200329"/>
          </a:xfrm>
          <a:prstGeom prst="rect">
            <a:avLst/>
          </a:prstGeom>
          <a:noFill/>
          <a:ln w="3175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4"/>
          <p:cNvSpPr>
            <a:spLocks noChangeArrowheads="1"/>
          </p:cNvSpPr>
          <p:nvPr/>
        </p:nvSpPr>
        <p:spPr bwMode="auto">
          <a:xfrm>
            <a:off x="1352551" y="2924175"/>
            <a:ext cx="7159625" cy="1938992"/>
          </a:xfrm>
          <a:prstGeom prst="rect">
            <a:avLst/>
          </a:prstGeom>
          <a:noFill/>
          <a:ln w="3175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4"/>
          <p:cNvSpPr>
            <a:spLocks noChangeArrowheads="1"/>
          </p:cNvSpPr>
          <p:nvPr/>
        </p:nvSpPr>
        <p:spPr bwMode="auto">
          <a:xfrm>
            <a:off x="1352551" y="5084764"/>
            <a:ext cx="7159625" cy="1163395"/>
          </a:xfrm>
          <a:prstGeom prst="rect">
            <a:avLst/>
          </a:prstGeom>
          <a:noFill/>
          <a:ln w="3175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NOTAS Y RECOMENDACIONES: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s-E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pic>
        <p:nvPicPr>
          <p:cNvPr id="21" name="Imagen 22">
            <a:extLst>
              <a:ext uri="{FF2B5EF4-FFF2-40B4-BE49-F238E27FC236}">
                <a16:creationId xmlns:a16="http://schemas.microsoft.com/office/drawing/2014/main" id="{00BDAB72-99AC-44F8-89EC-70E653C41DE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28" y="286707"/>
            <a:ext cx="684000" cy="66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1" descr="IJ_CE_JE_iconos_v1.png">
            <a:extLst>
              <a:ext uri="{FF2B5EF4-FFF2-40B4-BE49-F238E27FC236}">
                <a16:creationId xmlns:a16="http://schemas.microsoft.com/office/drawing/2014/main" id="{DA711E88-A098-4A76-8C4C-B06196F36CF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65" r="2675"/>
          <a:stretch>
            <a:fillRect/>
          </a:stretch>
        </p:blipFill>
        <p:spPr bwMode="auto">
          <a:xfrm>
            <a:off x="315118" y="5969511"/>
            <a:ext cx="792163" cy="98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41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140</Words>
  <Application>Microsoft Office PowerPoint</Application>
  <PresentationFormat>A4 (210 x 297 mm)</PresentationFormat>
  <Paragraphs>92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ana.leon</dc:creator>
  <cp:lastModifiedBy>Augusto Andrade Díaz</cp:lastModifiedBy>
  <cp:revision>9</cp:revision>
  <dcterms:created xsi:type="dcterms:W3CDTF">2016-10-21T10:05:15Z</dcterms:created>
  <dcterms:modified xsi:type="dcterms:W3CDTF">2018-08-08T08:51:44Z</dcterms:modified>
</cp:coreProperties>
</file>