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
  </p:notesMasterIdLst>
  <p:sldIdLst>
    <p:sldId id="265" r:id="rId2"/>
  </p:sldIdLst>
  <p:sldSz cx="12192000" cy="6858000"/>
  <p:notesSz cx="6858000" cy="9144000"/>
  <p:embeddedFontLst>
    <p:embeddedFont>
      <p:font typeface="Calibri" panose="020F0502020204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jCmVYXVpTzUuatoNFYCpe7l5uo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font" Target="fonts/font4.fntdata"/><Relationship Id="rId33"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37" Type="http://schemas.openxmlformats.org/officeDocument/2006/relationships/tableStyles" Target="tableStyles.xml"/><Relationship Id="rId5" Type="http://schemas.openxmlformats.org/officeDocument/2006/relationships/font" Target="fonts/font2.fntdata"/><Relationship Id="rId36" Type="http://schemas.openxmlformats.org/officeDocument/2006/relationships/theme" Target="theme/theme1.xml"/><Relationship Id="rId4" Type="http://schemas.openxmlformats.org/officeDocument/2006/relationships/font" Target="fonts/font1.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0"/>
        <p:cNvGrpSpPr/>
        <p:nvPr/>
      </p:nvGrpSpPr>
      <p:grpSpPr>
        <a:xfrm>
          <a:off x="0" y="0"/>
          <a:ext cx="0" cy="0"/>
          <a:chOff x="0" y="0"/>
          <a:chExt cx="0" cy="0"/>
        </a:xfrm>
      </p:grpSpPr>
      <p:sp>
        <p:nvSpPr>
          <p:cNvPr id="121" name="Google Shape;121;p25"/>
          <p:cNvSpPr txBox="1">
            <a:spLocks noGrp="1"/>
          </p:cNvSpPr>
          <p:nvPr>
            <p:ph type="title"/>
          </p:nvPr>
        </p:nvSpPr>
        <p:spPr>
          <a:xfrm>
            <a:off x="697917" y="171450"/>
            <a:ext cx="2175604" cy="36561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376" b="1" i="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25"/>
          <p:cNvSpPr txBox="1">
            <a:spLocks noGrp="1"/>
          </p:cNvSpPr>
          <p:nvPr>
            <p:ph type="body" idx="1"/>
          </p:nvPr>
        </p:nvSpPr>
        <p:spPr>
          <a:xfrm>
            <a:off x="609600" y="1577340"/>
            <a:ext cx="10972800" cy="276999"/>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23" name="Google Shape;123;p25"/>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5"/>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5"/>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6"/>
        <p:cNvGrpSpPr/>
        <p:nvPr/>
      </p:nvGrpSpPr>
      <p:grpSpPr>
        <a:xfrm>
          <a:off x="0" y="0"/>
          <a:ext cx="0" cy="0"/>
          <a:chOff x="0" y="0"/>
          <a:chExt cx="0" cy="0"/>
        </a:xfrm>
      </p:grpSpPr>
      <p:sp>
        <p:nvSpPr>
          <p:cNvPr id="127" name="Google Shape;127;p34"/>
          <p:cNvSpPr txBox="1">
            <a:spLocks noGrp="1"/>
          </p:cNvSpPr>
          <p:nvPr>
            <p:ph type="ctrTitle"/>
          </p:nvPr>
        </p:nvSpPr>
        <p:spPr>
          <a:xfrm>
            <a:off x="914400" y="2125980"/>
            <a:ext cx="10363200" cy="677108"/>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8" name="Google Shape;128;p34"/>
          <p:cNvSpPr txBox="1">
            <a:spLocks noGrp="1"/>
          </p:cNvSpPr>
          <p:nvPr>
            <p:ph type="subTitle" idx="1"/>
          </p:nvPr>
        </p:nvSpPr>
        <p:spPr>
          <a:xfrm>
            <a:off x="1828800" y="3840480"/>
            <a:ext cx="853440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4"/>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4"/>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4"/>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32"/>
        <p:cNvGrpSpPr/>
        <p:nvPr/>
      </p:nvGrpSpPr>
      <p:grpSpPr>
        <a:xfrm>
          <a:off x="0" y="0"/>
          <a:ext cx="0" cy="0"/>
          <a:chOff x="0" y="0"/>
          <a:chExt cx="0" cy="0"/>
        </a:xfrm>
      </p:grpSpPr>
      <p:sp>
        <p:nvSpPr>
          <p:cNvPr id="133" name="Google Shape;133;p35"/>
          <p:cNvSpPr txBox="1">
            <a:spLocks noGrp="1"/>
          </p:cNvSpPr>
          <p:nvPr>
            <p:ph type="title"/>
          </p:nvPr>
        </p:nvSpPr>
        <p:spPr>
          <a:xfrm>
            <a:off x="697917" y="171450"/>
            <a:ext cx="2175604" cy="36561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376" b="1" i="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35"/>
          <p:cNvSpPr txBox="1">
            <a:spLocks noGrp="1"/>
          </p:cNvSpPr>
          <p:nvPr>
            <p:ph type="body" idx="1"/>
          </p:nvPr>
        </p:nvSpPr>
        <p:spPr>
          <a:xfrm>
            <a:off x="609600" y="1577340"/>
            <a:ext cx="5303520" cy="276999"/>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5" name="Google Shape;135;p35"/>
          <p:cNvSpPr txBox="1">
            <a:spLocks noGrp="1"/>
          </p:cNvSpPr>
          <p:nvPr>
            <p:ph type="body" idx="2"/>
          </p:nvPr>
        </p:nvSpPr>
        <p:spPr>
          <a:xfrm>
            <a:off x="6278880" y="1577340"/>
            <a:ext cx="5303520" cy="276999"/>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6" name="Google Shape;136;p35"/>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5"/>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5"/>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39"/>
        <p:cNvGrpSpPr/>
        <p:nvPr/>
      </p:nvGrpSpPr>
      <p:grpSpPr>
        <a:xfrm>
          <a:off x="0" y="0"/>
          <a:ext cx="0" cy="0"/>
          <a:chOff x="0" y="0"/>
          <a:chExt cx="0" cy="0"/>
        </a:xfrm>
      </p:grpSpPr>
      <p:sp>
        <p:nvSpPr>
          <p:cNvPr id="140" name="Google Shape;140;p36"/>
          <p:cNvSpPr txBox="1">
            <a:spLocks noGrp="1"/>
          </p:cNvSpPr>
          <p:nvPr>
            <p:ph type="title"/>
          </p:nvPr>
        </p:nvSpPr>
        <p:spPr>
          <a:xfrm>
            <a:off x="697917" y="171450"/>
            <a:ext cx="2175604" cy="36561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376" b="1" i="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1" name="Google Shape;141;p36"/>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6"/>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36"/>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44"/>
        <p:cNvGrpSpPr/>
        <p:nvPr/>
      </p:nvGrpSpPr>
      <p:grpSpPr>
        <a:xfrm>
          <a:off x="0" y="0"/>
          <a:ext cx="0" cy="0"/>
          <a:chOff x="0" y="0"/>
          <a:chExt cx="0" cy="0"/>
        </a:xfrm>
      </p:grpSpPr>
      <p:sp>
        <p:nvSpPr>
          <p:cNvPr id="145" name="Google Shape;145;p37"/>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7"/>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7"/>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D357AEC-068E-4237-BDAF-D5579CE482EA}"/>
              </a:ext>
            </a:extLst>
          </p:cNvPr>
          <p:cNvSpPr>
            <a:spLocks noGrp="1"/>
          </p:cNvSpPr>
          <p:nvPr>
            <p:ph type="dt" sz="half" idx="10"/>
          </p:nvPr>
        </p:nvSpPr>
        <p:spPr/>
        <p:txBody>
          <a:bodyPr/>
          <a:lstStyle/>
          <a:p>
            <a:fld id="{79F77C8D-2C2D-4D72-8B38-89787609343B}" type="datetimeFigureOut">
              <a:rPr lang="es-ES" smtClean="0"/>
              <a:t>22/03/2021</a:t>
            </a:fld>
            <a:endParaRPr lang="es-ES"/>
          </a:p>
        </p:txBody>
      </p:sp>
      <p:sp>
        <p:nvSpPr>
          <p:cNvPr id="3" name="Marcador de pie de página 2">
            <a:extLst>
              <a:ext uri="{FF2B5EF4-FFF2-40B4-BE49-F238E27FC236}">
                <a16:creationId xmlns:a16="http://schemas.microsoft.com/office/drawing/2014/main" id="{39A0EC5E-8333-44EB-8255-5B2223CABEE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2EC6663B-409E-4452-BA46-25CF06D14FD6}"/>
              </a:ext>
            </a:extLst>
          </p:cNvPr>
          <p:cNvSpPr>
            <a:spLocks noGrp="1"/>
          </p:cNvSpPr>
          <p:nvPr>
            <p:ph type="sldNum" sz="quarter" idx="12"/>
          </p:nvPr>
        </p:nvSpPr>
        <p:spPr/>
        <p:txBody>
          <a:bodyPr/>
          <a:lstStyle/>
          <a:p>
            <a:fld id="{F3890EA6-64D5-4A6F-B49A-5071EF54778C}" type="slidenum">
              <a:rPr lang="es-ES" smtClean="0"/>
              <a:t>‹Nº›</a:t>
            </a:fld>
            <a:endParaRPr lang="es-ES"/>
          </a:p>
        </p:txBody>
      </p:sp>
    </p:spTree>
    <p:extLst>
      <p:ext uri="{BB962C8B-B14F-4D97-AF65-F5344CB8AC3E}">
        <p14:creationId xmlns:p14="http://schemas.microsoft.com/office/powerpoint/2010/main" val="300871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24"/>
          <p:cNvSpPr/>
          <p:nvPr/>
        </p:nvSpPr>
        <p:spPr>
          <a:xfrm>
            <a:off x="5142465" y="6389663"/>
            <a:ext cx="146476" cy="181737"/>
          </a:xfrm>
          <a:custGeom>
            <a:avLst/>
            <a:gdLst/>
            <a:ahLst/>
            <a:cxnLst/>
            <a:rect l="l" t="t" r="r" b="b"/>
            <a:pathLst>
              <a:path w="215900" h="336550" extrusionOk="0">
                <a:moveTo>
                  <a:pt x="181394" y="0"/>
                </a:moveTo>
                <a:lnTo>
                  <a:pt x="149733" y="29401"/>
                </a:lnTo>
                <a:lnTo>
                  <a:pt x="109461" y="179134"/>
                </a:lnTo>
                <a:lnTo>
                  <a:pt x="108559" y="179134"/>
                </a:lnTo>
                <a:lnTo>
                  <a:pt x="66040" y="24883"/>
                </a:lnTo>
                <a:lnTo>
                  <a:pt x="32118" y="0"/>
                </a:lnTo>
                <a:lnTo>
                  <a:pt x="19657" y="2403"/>
                </a:lnTo>
                <a:lnTo>
                  <a:pt x="9444" y="9047"/>
                </a:lnTo>
                <a:lnTo>
                  <a:pt x="2537" y="19084"/>
                </a:lnTo>
                <a:lnTo>
                  <a:pt x="0" y="31667"/>
                </a:lnTo>
                <a:lnTo>
                  <a:pt x="509" y="37491"/>
                </a:lnTo>
                <a:lnTo>
                  <a:pt x="2036" y="43993"/>
                </a:lnTo>
                <a:lnTo>
                  <a:pt x="4580" y="52022"/>
                </a:lnTo>
                <a:lnTo>
                  <a:pt x="76898" y="258301"/>
                </a:lnTo>
                <a:lnTo>
                  <a:pt x="72403" y="270139"/>
                </a:lnTo>
                <a:lnTo>
                  <a:pt x="66724" y="276336"/>
                </a:lnTo>
                <a:lnTo>
                  <a:pt x="60366" y="278718"/>
                </a:lnTo>
                <a:lnTo>
                  <a:pt x="53835" y="279106"/>
                </a:lnTo>
                <a:lnTo>
                  <a:pt x="47040" y="279106"/>
                </a:lnTo>
                <a:lnTo>
                  <a:pt x="34864" y="280795"/>
                </a:lnTo>
                <a:lnTo>
                  <a:pt x="25274" y="285835"/>
                </a:lnTo>
                <a:lnTo>
                  <a:pt x="18992" y="294182"/>
                </a:lnTo>
                <a:lnTo>
                  <a:pt x="16738" y="305795"/>
                </a:lnTo>
                <a:lnTo>
                  <a:pt x="19105" y="317211"/>
                </a:lnTo>
                <a:lnTo>
                  <a:pt x="26517" y="326887"/>
                </a:lnTo>
                <a:lnTo>
                  <a:pt x="39445" y="333593"/>
                </a:lnTo>
                <a:lnTo>
                  <a:pt x="58356" y="336101"/>
                </a:lnTo>
                <a:lnTo>
                  <a:pt x="85490" y="331719"/>
                </a:lnTo>
                <a:lnTo>
                  <a:pt x="105794" y="318686"/>
                </a:lnTo>
                <a:lnTo>
                  <a:pt x="121264" y="297172"/>
                </a:lnTo>
                <a:lnTo>
                  <a:pt x="133896" y="267347"/>
                </a:lnTo>
                <a:lnTo>
                  <a:pt x="210337" y="50661"/>
                </a:lnTo>
                <a:lnTo>
                  <a:pt x="213512" y="42070"/>
                </a:lnTo>
                <a:lnTo>
                  <a:pt x="215328" y="35285"/>
                </a:lnTo>
                <a:lnTo>
                  <a:pt x="215328" y="29856"/>
                </a:lnTo>
                <a:lnTo>
                  <a:pt x="213715" y="21754"/>
                </a:lnTo>
                <a:lnTo>
                  <a:pt x="208200" y="11873"/>
                </a:lnTo>
                <a:lnTo>
                  <a:pt x="197765" y="3519"/>
                </a:lnTo>
                <a:lnTo>
                  <a:pt x="181394" y="0"/>
                </a:lnTo>
                <a:close/>
              </a:path>
            </a:pathLst>
          </a:custGeom>
          <a:solidFill>
            <a:srgbClr val="D5BA3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86" name="Google Shape;86;p24"/>
          <p:cNvSpPr/>
          <p:nvPr/>
        </p:nvSpPr>
        <p:spPr>
          <a:xfrm>
            <a:off x="5299608" y="6389663"/>
            <a:ext cx="165724" cy="134108"/>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87" name="Google Shape;87;p24"/>
          <p:cNvSpPr/>
          <p:nvPr/>
        </p:nvSpPr>
        <p:spPr>
          <a:xfrm>
            <a:off x="5494189" y="6389664"/>
            <a:ext cx="151913" cy="134108"/>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88" name="Google Shape;88;p24"/>
          <p:cNvSpPr/>
          <p:nvPr/>
        </p:nvSpPr>
        <p:spPr>
          <a:xfrm>
            <a:off x="5667902" y="6341544"/>
            <a:ext cx="279597" cy="182423"/>
          </a:xfrm>
          <a:custGeom>
            <a:avLst/>
            <a:gdLst/>
            <a:ahLst/>
            <a:cxnLst/>
            <a:rect l="l" t="t" r="r" b="b"/>
            <a:pathLst>
              <a:path w="412115" h="337820" extrusionOk="0">
                <a:moveTo>
                  <a:pt x="153352" y="116713"/>
                </a:moveTo>
                <a:lnTo>
                  <a:pt x="151409" y="106641"/>
                </a:lnTo>
                <a:lnTo>
                  <a:pt x="145707" y="99923"/>
                </a:lnTo>
                <a:lnTo>
                  <a:pt x="136359" y="96164"/>
                </a:lnTo>
                <a:lnTo>
                  <a:pt x="123494" y="94996"/>
                </a:lnTo>
                <a:lnTo>
                  <a:pt x="103581" y="94996"/>
                </a:lnTo>
                <a:lnTo>
                  <a:pt x="103581" y="54737"/>
                </a:lnTo>
                <a:lnTo>
                  <a:pt x="101219" y="40411"/>
                </a:lnTo>
                <a:lnTo>
                  <a:pt x="94526" y="30086"/>
                </a:lnTo>
                <a:lnTo>
                  <a:pt x="84112" y="23825"/>
                </a:lnTo>
                <a:lnTo>
                  <a:pt x="70561" y="21717"/>
                </a:lnTo>
                <a:lnTo>
                  <a:pt x="56997" y="23825"/>
                </a:lnTo>
                <a:lnTo>
                  <a:pt x="46583" y="30086"/>
                </a:lnTo>
                <a:lnTo>
                  <a:pt x="39890" y="40411"/>
                </a:lnTo>
                <a:lnTo>
                  <a:pt x="37541" y="54737"/>
                </a:lnTo>
                <a:lnTo>
                  <a:pt x="37541" y="94996"/>
                </a:lnTo>
                <a:lnTo>
                  <a:pt x="26238" y="94996"/>
                </a:lnTo>
                <a:lnTo>
                  <a:pt x="14300" y="96354"/>
                </a:lnTo>
                <a:lnTo>
                  <a:pt x="6159" y="100431"/>
                </a:lnTo>
                <a:lnTo>
                  <a:pt x="1485" y="107213"/>
                </a:lnTo>
                <a:lnTo>
                  <a:pt x="0" y="116713"/>
                </a:lnTo>
                <a:lnTo>
                  <a:pt x="1485" y="126212"/>
                </a:lnTo>
                <a:lnTo>
                  <a:pt x="6159" y="132994"/>
                </a:lnTo>
                <a:lnTo>
                  <a:pt x="14300" y="137071"/>
                </a:lnTo>
                <a:lnTo>
                  <a:pt x="26238" y="138417"/>
                </a:lnTo>
                <a:lnTo>
                  <a:pt x="37541" y="138417"/>
                </a:lnTo>
                <a:lnTo>
                  <a:pt x="37541" y="278650"/>
                </a:lnTo>
                <a:lnTo>
                  <a:pt x="41389" y="304253"/>
                </a:lnTo>
                <a:lnTo>
                  <a:pt x="53479" y="322643"/>
                </a:lnTo>
                <a:lnTo>
                  <a:pt x="74561" y="333743"/>
                </a:lnTo>
                <a:lnTo>
                  <a:pt x="105397" y="337464"/>
                </a:lnTo>
                <a:lnTo>
                  <a:pt x="126238" y="335546"/>
                </a:lnTo>
                <a:lnTo>
                  <a:pt x="141236" y="329882"/>
                </a:lnTo>
                <a:lnTo>
                  <a:pt x="150304" y="320675"/>
                </a:lnTo>
                <a:lnTo>
                  <a:pt x="153352" y="308063"/>
                </a:lnTo>
                <a:lnTo>
                  <a:pt x="151777" y="298678"/>
                </a:lnTo>
                <a:lnTo>
                  <a:pt x="147243" y="291719"/>
                </a:lnTo>
                <a:lnTo>
                  <a:pt x="139979" y="287375"/>
                </a:lnTo>
                <a:lnTo>
                  <a:pt x="130276" y="285889"/>
                </a:lnTo>
                <a:lnTo>
                  <a:pt x="109016" y="285889"/>
                </a:lnTo>
                <a:lnTo>
                  <a:pt x="103581" y="280466"/>
                </a:lnTo>
                <a:lnTo>
                  <a:pt x="103581" y="138417"/>
                </a:lnTo>
                <a:lnTo>
                  <a:pt x="123494" y="138417"/>
                </a:lnTo>
                <a:lnTo>
                  <a:pt x="136359" y="137261"/>
                </a:lnTo>
                <a:lnTo>
                  <a:pt x="145707" y="133502"/>
                </a:lnTo>
                <a:lnTo>
                  <a:pt x="151409" y="126784"/>
                </a:lnTo>
                <a:lnTo>
                  <a:pt x="153352" y="116713"/>
                </a:lnTo>
                <a:close/>
              </a:path>
              <a:path w="412115" h="337820" extrusionOk="0">
                <a:moveTo>
                  <a:pt x="411645" y="175971"/>
                </a:moveTo>
                <a:lnTo>
                  <a:pt x="404228" y="134150"/>
                </a:lnTo>
                <a:lnTo>
                  <a:pt x="384949" y="107442"/>
                </a:lnTo>
                <a:lnTo>
                  <a:pt x="358203" y="93281"/>
                </a:lnTo>
                <a:lnTo>
                  <a:pt x="328409" y="89115"/>
                </a:lnTo>
                <a:lnTo>
                  <a:pt x="302895" y="92138"/>
                </a:lnTo>
                <a:lnTo>
                  <a:pt x="282371" y="100088"/>
                </a:lnTo>
                <a:lnTo>
                  <a:pt x="266446" y="111252"/>
                </a:lnTo>
                <a:lnTo>
                  <a:pt x="254673" y="123952"/>
                </a:lnTo>
                <a:lnTo>
                  <a:pt x="253771" y="123952"/>
                </a:lnTo>
                <a:lnTo>
                  <a:pt x="253771" y="33020"/>
                </a:lnTo>
                <a:lnTo>
                  <a:pt x="251409" y="18707"/>
                </a:lnTo>
                <a:lnTo>
                  <a:pt x="244716" y="8369"/>
                </a:lnTo>
                <a:lnTo>
                  <a:pt x="234302" y="2108"/>
                </a:lnTo>
                <a:lnTo>
                  <a:pt x="220751" y="0"/>
                </a:lnTo>
                <a:lnTo>
                  <a:pt x="207187" y="2108"/>
                </a:lnTo>
                <a:lnTo>
                  <a:pt x="196773" y="8369"/>
                </a:lnTo>
                <a:lnTo>
                  <a:pt x="190080" y="18707"/>
                </a:lnTo>
                <a:lnTo>
                  <a:pt x="187731" y="33020"/>
                </a:lnTo>
                <a:lnTo>
                  <a:pt x="187731" y="304444"/>
                </a:lnTo>
                <a:lnTo>
                  <a:pt x="189255" y="317042"/>
                </a:lnTo>
                <a:lnTo>
                  <a:pt x="194564" y="327571"/>
                </a:lnTo>
                <a:lnTo>
                  <a:pt x="204698" y="334784"/>
                </a:lnTo>
                <a:lnTo>
                  <a:pt x="220751" y="337464"/>
                </a:lnTo>
                <a:lnTo>
                  <a:pt x="236778" y="334784"/>
                </a:lnTo>
                <a:lnTo>
                  <a:pt x="246926" y="327571"/>
                </a:lnTo>
                <a:lnTo>
                  <a:pt x="252234" y="317042"/>
                </a:lnTo>
                <a:lnTo>
                  <a:pt x="253771" y="304444"/>
                </a:lnTo>
                <a:lnTo>
                  <a:pt x="253771" y="195414"/>
                </a:lnTo>
                <a:lnTo>
                  <a:pt x="258368" y="173355"/>
                </a:lnTo>
                <a:lnTo>
                  <a:pt x="270217" y="157022"/>
                </a:lnTo>
                <a:lnTo>
                  <a:pt x="286397" y="146888"/>
                </a:lnTo>
                <a:lnTo>
                  <a:pt x="303987" y="143395"/>
                </a:lnTo>
                <a:lnTo>
                  <a:pt x="322503" y="146786"/>
                </a:lnTo>
                <a:lnTo>
                  <a:pt x="335483" y="156235"/>
                </a:lnTo>
                <a:lnTo>
                  <a:pt x="343103" y="170688"/>
                </a:lnTo>
                <a:lnTo>
                  <a:pt x="345605" y="189090"/>
                </a:lnTo>
                <a:lnTo>
                  <a:pt x="345605" y="304444"/>
                </a:lnTo>
                <a:lnTo>
                  <a:pt x="347129" y="317042"/>
                </a:lnTo>
                <a:lnTo>
                  <a:pt x="352437" y="327571"/>
                </a:lnTo>
                <a:lnTo>
                  <a:pt x="362572" y="334784"/>
                </a:lnTo>
                <a:lnTo>
                  <a:pt x="378625" y="337464"/>
                </a:lnTo>
                <a:lnTo>
                  <a:pt x="394652" y="334784"/>
                </a:lnTo>
                <a:lnTo>
                  <a:pt x="404799" y="327571"/>
                </a:lnTo>
                <a:lnTo>
                  <a:pt x="410108" y="317042"/>
                </a:lnTo>
                <a:lnTo>
                  <a:pt x="411645" y="304444"/>
                </a:lnTo>
                <a:lnTo>
                  <a:pt x="411645" y="175971"/>
                </a:lnTo>
                <a:close/>
              </a:path>
            </a:pathLst>
          </a:custGeom>
          <a:solidFill>
            <a:srgbClr val="D5BA3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89" name="Google Shape;89;p24"/>
          <p:cNvSpPr/>
          <p:nvPr/>
        </p:nvSpPr>
        <p:spPr>
          <a:xfrm>
            <a:off x="5982438" y="6389663"/>
            <a:ext cx="165733" cy="134108"/>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0" name="Google Shape;90;p24"/>
          <p:cNvSpPr/>
          <p:nvPr/>
        </p:nvSpPr>
        <p:spPr>
          <a:xfrm>
            <a:off x="6177027" y="6389663"/>
            <a:ext cx="249010" cy="134417"/>
          </a:xfrm>
          <a:custGeom>
            <a:avLst/>
            <a:gdLst/>
            <a:ahLst/>
            <a:cxnLst/>
            <a:rect l="l" t="t" r="r" b="b"/>
            <a:pathLst>
              <a:path w="367029" h="248920" extrusionOk="0">
                <a:moveTo>
                  <a:pt x="284073" y="0"/>
                </a:moveTo>
                <a:lnTo>
                  <a:pt x="259447" y="2877"/>
                </a:lnTo>
                <a:lnTo>
                  <a:pt x="238725" y="11140"/>
                </a:lnTo>
                <a:lnTo>
                  <a:pt x="221226" y="24237"/>
                </a:lnTo>
                <a:lnTo>
                  <a:pt x="206273" y="41615"/>
                </a:lnTo>
                <a:lnTo>
                  <a:pt x="194403" y="21947"/>
                </a:lnTo>
                <a:lnTo>
                  <a:pt x="178506" y="9104"/>
                </a:lnTo>
                <a:lnTo>
                  <a:pt x="160658" y="2113"/>
                </a:lnTo>
                <a:lnTo>
                  <a:pt x="142938" y="0"/>
                </a:lnTo>
                <a:lnTo>
                  <a:pt x="118793" y="2813"/>
                </a:lnTo>
                <a:lnTo>
                  <a:pt x="97024" y="10969"/>
                </a:lnTo>
                <a:lnTo>
                  <a:pt x="78308" y="24045"/>
                </a:lnTo>
                <a:lnTo>
                  <a:pt x="63322" y="41615"/>
                </a:lnTo>
                <a:lnTo>
                  <a:pt x="62420" y="41615"/>
                </a:lnTo>
                <a:lnTo>
                  <a:pt x="44289" y="2361"/>
                </a:lnTo>
                <a:lnTo>
                  <a:pt x="31203" y="0"/>
                </a:lnTo>
                <a:lnTo>
                  <a:pt x="18125" y="2361"/>
                </a:lnTo>
                <a:lnTo>
                  <a:pt x="8310" y="9048"/>
                </a:lnTo>
                <a:lnTo>
                  <a:pt x="2141" y="19467"/>
                </a:lnTo>
                <a:lnTo>
                  <a:pt x="0" y="33023"/>
                </a:lnTo>
                <a:lnTo>
                  <a:pt x="0" y="215325"/>
                </a:lnTo>
                <a:lnTo>
                  <a:pt x="1532" y="227928"/>
                </a:lnTo>
                <a:lnTo>
                  <a:pt x="6837" y="238452"/>
                </a:lnTo>
                <a:lnTo>
                  <a:pt x="16978" y="245669"/>
                </a:lnTo>
                <a:lnTo>
                  <a:pt x="33020" y="248348"/>
                </a:lnTo>
                <a:lnTo>
                  <a:pt x="49055" y="245669"/>
                </a:lnTo>
                <a:lnTo>
                  <a:pt x="59197" y="238452"/>
                </a:lnTo>
                <a:lnTo>
                  <a:pt x="64506" y="227928"/>
                </a:lnTo>
                <a:lnTo>
                  <a:pt x="66040" y="215325"/>
                </a:lnTo>
                <a:lnTo>
                  <a:pt x="66040" y="105401"/>
                </a:lnTo>
                <a:lnTo>
                  <a:pt x="69970" y="84436"/>
                </a:lnTo>
                <a:lnTo>
                  <a:pt x="80516" y="68307"/>
                </a:lnTo>
                <a:lnTo>
                  <a:pt x="95813" y="57945"/>
                </a:lnTo>
                <a:lnTo>
                  <a:pt x="113995" y="54284"/>
                </a:lnTo>
                <a:lnTo>
                  <a:pt x="130525" y="57620"/>
                </a:lnTo>
                <a:lnTo>
                  <a:pt x="141754" y="66724"/>
                </a:lnTo>
                <a:lnTo>
                  <a:pt x="148149" y="80237"/>
                </a:lnTo>
                <a:lnTo>
                  <a:pt x="150177" y="96804"/>
                </a:lnTo>
                <a:lnTo>
                  <a:pt x="150177" y="215325"/>
                </a:lnTo>
                <a:lnTo>
                  <a:pt x="151711" y="227928"/>
                </a:lnTo>
                <a:lnTo>
                  <a:pt x="157019" y="238452"/>
                </a:lnTo>
                <a:lnTo>
                  <a:pt x="167161" y="245669"/>
                </a:lnTo>
                <a:lnTo>
                  <a:pt x="183197" y="248348"/>
                </a:lnTo>
                <a:lnTo>
                  <a:pt x="199238" y="245669"/>
                </a:lnTo>
                <a:lnTo>
                  <a:pt x="209380" y="238452"/>
                </a:lnTo>
                <a:lnTo>
                  <a:pt x="214685" y="227928"/>
                </a:lnTo>
                <a:lnTo>
                  <a:pt x="216217" y="215325"/>
                </a:lnTo>
                <a:lnTo>
                  <a:pt x="216217" y="105401"/>
                </a:lnTo>
                <a:lnTo>
                  <a:pt x="220149" y="84436"/>
                </a:lnTo>
                <a:lnTo>
                  <a:pt x="230698" y="68307"/>
                </a:lnTo>
                <a:lnTo>
                  <a:pt x="245996" y="57945"/>
                </a:lnTo>
                <a:lnTo>
                  <a:pt x="264172" y="54284"/>
                </a:lnTo>
                <a:lnTo>
                  <a:pt x="280704" y="57620"/>
                </a:lnTo>
                <a:lnTo>
                  <a:pt x="291938" y="66724"/>
                </a:lnTo>
                <a:lnTo>
                  <a:pt x="298337" y="80237"/>
                </a:lnTo>
                <a:lnTo>
                  <a:pt x="300367" y="96804"/>
                </a:lnTo>
                <a:lnTo>
                  <a:pt x="300367" y="215325"/>
                </a:lnTo>
                <a:lnTo>
                  <a:pt x="301899" y="227928"/>
                </a:lnTo>
                <a:lnTo>
                  <a:pt x="307203" y="238452"/>
                </a:lnTo>
                <a:lnTo>
                  <a:pt x="317341" y="245669"/>
                </a:lnTo>
                <a:lnTo>
                  <a:pt x="333375" y="248348"/>
                </a:lnTo>
                <a:lnTo>
                  <a:pt x="349418" y="245669"/>
                </a:lnTo>
                <a:lnTo>
                  <a:pt x="359563" y="238452"/>
                </a:lnTo>
                <a:lnTo>
                  <a:pt x="364873" y="227928"/>
                </a:lnTo>
                <a:lnTo>
                  <a:pt x="366407" y="215325"/>
                </a:lnTo>
                <a:lnTo>
                  <a:pt x="366407" y="80068"/>
                </a:lnTo>
                <a:lnTo>
                  <a:pt x="359968" y="42558"/>
                </a:lnTo>
                <a:lnTo>
                  <a:pt x="342376" y="17812"/>
                </a:lnTo>
                <a:lnTo>
                  <a:pt x="316215" y="4177"/>
                </a:lnTo>
                <a:lnTo>
                  <a:pt x="284073" y="0"/>
                </a:lnTo>
                <a:close/>
              </a:path>
            </a:pathLst>
          </a:custGeom>
          <a:solidFill>
            <a:srgbClr val="231F2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1" name="Google Shape;91;p24"/>
          <p:cNvSpPr/>
          <p:nvPr/>
        </p:nvSpPr>
        <p:spPr>
          <a:xfrm>
            <a:off x="6461226" y="6389665"/>
            <a:ext cx="158970" cy="181737"/>
          </a:xfrm>
          <a:custGeom>
            <a:avLst/>
            <a:gdLst/>
            <a:ahLst/>
            <a:cxnLst/>
            <a:rect l="l" t="t" r="r" b="b"/>
            <a:pathLst>
              <a:path w="234315" h="336550" extrusionOk="0">
                <a:moveTo>
                  <a:pt x="29857" y="0"/>
                </a:moveTo>
                <a:lnTo>
                  <a:pt x="52" y="30815"/>
                </a:lnTo>
                <a:lnTo>
                  <a:pt x="0" y="303077"/>
                </a:lnTo>
                <a:lnTo>
                  <a:pt x="2360" y="317397"/>
                </a:lnTo>
                <a:lnTo>
                  <a:pt x="9047" y="327731"/>
                </a:lnTo>
                <a:lnTo>
                  <a:pt x="19464" y="333994"/>
                </a:lnTo>
                <a:lnTo>
                  <a:pt x="33020" y="336101"/>
                </a:lnTo>
                <a:lnTo>
                  <a:pt x="46575" y="333994"/>
                </a:lnTo>
                <a:lnTo>
                  <a:pt x="56992" y="327731"/>
                </a:lnTo>
                <a:lnTo>
                  <a:pt x="63679" y="317397"/>
                </a:lnTo>
                <a:lnTo>
                  <a:pt x="66039" y="303077"/>
                </a:lnTo>
                <a:lnTo>
                  <a:pt x="66039" y="214868"/>
                </a:lnTo>
                <a:lnTo>
                  <a:pt x="204365" y="214868"/>
                </a:lnTo>
                <a:lnTo>
                  <a:pt x="209097" y="210796"/>
                </a:lnTo>
                <a:lnTo>
                  <a:pt x="215776" y="196771"/>
                </a:lnTo>
                <a:lnTo>
                  <a:pt x="115354" y="196771"/>
                </a:lnTo>
                <a:lnTo>
                  <a:pt x="90098" y="190284"/>
                </a:lnTo>
                <a:lnTo>
                  <a:pt x="73790" y="173024"/>
                </a:lnTo>
                <a:lnTo>
                  <a:pt x="65029" y="149318"/>
                </a:lnTo>
                <a:lnTo>
                  <a:pt x="62420" y="123493"/>
                </a:lnTo>
                <a:lnTo>
                  <a:pt x="65283" y="96414"/>
                </a:lnTo>
                <a:lnTo>
                  <a:pt x="74466" y="73449"/>
                </a:lnTo>
                <a:lnTo>
                  <a:pt x="90859" y="57525"/>
                </a:lnTo>
                <a:lnTo>
                  <a:pt x="115354" y="51567"/>
                </a:lnTo>
                <a:lnTo>
                  <a:pt x="214756" y="51567"/>
                </a:lnTo>
                <a:lnTo>
                  <a:pt x="209002" y="41614"/>
                </a:lnTo>
                <a:lnTo>
                  <a:pt x="59715" y="41614"/>
                </a:lnTo>
                <a:lnTo>
                  <a:pt x="59659" y="30815"/>
                </a:lnTo>
                <a:lnTo>
                  <a:pt x="57784" y="17744"/>
                </a:lnTo>
                <a:lnTo>
                  <a:pt x="52077" y="7970"/>
                </a:lnTo>
                <a:lnTo>
                  <a:pt x="42725" y="2013"/>
                </a:lnTo>
                <a:lnTo>
                  <a:pt x="29857" y="0"/>
                </a:lnTo>
                <a:close/>
              </a:path>
              <a:path w="234315" h="336550" extrusionOk="0">
                <a:moveTo>
                  <a:pt x="204365" y="214868"/>
                </a:moveTo>
                <a:lnTo>
                  <a:pt x="66941" y="214868"/>
                </a:lnTo>
                <a:lnTo>
                  <a:pt x="78012" y="229070"/>
                </a:lnTo>
                <a:lnTo>
                  <a:pt x="92730" y="239580"/>
                </a:lnTo>
                <a:lnTo>
                  <a:pt x="110841" y="246103"/>
                </a:lnTo>
                <a:lnTo>
                  <a:pt x="132092" y="248343"/>
                </a:lnTo>
                <a:lnTo>
                  <a:pt x="177381" y="238094"/>
                </a:lnTo>
                <a:lnTo>
                  <a:pt x="204365" y="214868"/>
                </a:lnTo>
                <a:close/>
              </a:path>
              <a:path w="234315" h="336550" extrusionOk="0">
                <a:moveTo>
                  <a:pt x="214756" y="51567"/>
                </a:moveTo>
                <a:lnTo>
                  <a:pt x="115354" y="51567"/>
                </a:lnTo>
                <a:lnTo>
                  <a:pt x="138435" y="57716"/>
                </a:lnTo>
                <a:lnTo>
                  <a:pt x="154816" y="73281"/>
                </a:lnTo>
                <a:lnTo>
                  <a:pt x="164581" y="95970"/>
                </a:lnTo>
                <a:lnTo>
                  <a:pt x="167817" y="123493"/>
                </a:lnTo>
                <a:lnTo>
                  <a:pt x="165535" y="147918"/>
                </a:lnTo>
                <a:lnTo>
                  <a:pt x="157359" y="171666"/>
                </a:lnTo>
                <a:lnTo>
                  <a:pt x="141296" y="189646"/>
                </a:lnTo>
                <a:lnTo>
                  <a:pt x="115354" y="196771"/>
                </a:lnTo>
                <a:lnTo>
                  <a:pt x="215776" y="196771"/>
                </a:lnTo>
                <a:lnTo>
                  <a:pt x="227752" y="171623"/>
                </a:lnTo>
                <a:lnTo>
                  <a:pt x="233857" y="125750"/>
                </a:lnTo>
                <a:lnTo>
                  <a:pt x="225433" y="70035"/>
                </a:lnTo>
                <a:lnTo>
                  <a:pt x="214756" y="51567"/>
                </a:lnTo>
                <a:close/>
              </a:path>
              <a:path w="234315" h="336550" extrusionOk="0">
                <a:moveTo>
                  <a:pt x="130276" y="0"/>
                </a:moveTo>
                <a:lnTo>
                  <a:pt x="107369" y="2558"/>
                </a:lnTo>
                <a:lnTo>
                  <a:pt x="87472" y="10290"/>
                </a:lnTo>
                <a:lnTo>
                  <a:pt x="71560" y="23280"/>
                </a:lnTo>
                <a:lnTo>
                  <a:pt x="60604" y="41614"/>
                </a:lnTo>
                <a:lnTo>
                  <a:pt x="209002" y="41614"/>
                </a:lnTo>
                <a:lnTo>
                  <a:pt x="202760" y="30815"/>
                </a:lnTo>
                <a:lnTo>
                  <a:pt x="169740" y="7626"/>
                </a:lnTo>
                <a:lnTo>
                  <a:pt x="130276" y="0"/>
                </a:lnTo>
                <a:close/>
              </a:path>
            </a:pathLst>
          </a:custGeom>
          <a:solidFill>
            <a:srgbClr val="231F2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2" name="Google Shape;92;p24"/>
          <p:cNvSpPr/>
          <p:nvPr/>
        </p:nvSpPr>
        <p:spPr>
          <a:xfrm>
            <a:off x="6651197" y="6389663"/>
            <a:ext cx="277753" cy="134108"/>
          </a:xfrm>
          <a:prstGeom prst="rect">
            <a:avLst/>
          </a:prstGeom>
          <a:blipFill rotWithShape="1">
            <a:blip r:embed="rId11">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3" name="Google Shape;93;p24"/>
          <p:cNvSpPr/>
          <p:nvPr/>
        </p:nvSpPr>
        <p:spPr>
          <a:xfrm>
            <a:off x="6957806" y="6389663"/>
            <a:ext cx="151913" cy="134108"/>
          </a:xfrm>
          <a:prstGeom prst="rect">
            <a:avLst/>
          </a:prstGeom>
          <a:blipFill rotWithShape="1">
            <a:blip r:embed="rId1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4" name="Google Shape;94;p24"/>
          <p:cNvSpPr/>
          <p:nvPr/>
        </p:nvSpPr>
        <p:spPr>
          <a:xfrm>
            <a:off x="7138575" y="6341541"/>
            <a:ext cx="158970" cy="182423"/>
          </a:xfrm>
          <a:custGeom>
            <a:avLst/>
            <a:gdLst/>
            <a:ahLst/>
            <a:cxnLst/>
            <a:rect l="l" t="t" r="r" b="b"/>
            <a:pathLst>
              <a:path w="234315" h="337820" extrusionOk="0">
                <a:moveTo>
                  <a:pt x="101777" y="89118"/>
                </a:moveTo>
                <a:lnTo>
                  <a:pt x="56487" y="99367"/>
                </a:lnTo>
                <a:lnTo>
                  <a:pt x="24766" y="126663"/>
                </a:lnTo>
                <a:lnTo>
                  <a:pt x="6106" y="165835"/>
                </a:lnTo>
                <a:lnTo>
                  <a:pt x="0" y="211707"/>
                </a:lnTo>
                <a:lnTo>
                  <a:pt x="8424" y="267423"/>
                </a:lnTo>
                <a:lnTo>
                  <a:pt x="31099" y="306644"/>
                </a:lnTo>
                <a:lnTo>
                  <a:pt x="64122" y="329836"/>
                </a:lnTo>
                <a:lnTo>
                  <a:pt x="103593" y="337463"/>
                </a:lnTo>
                <a:lnTo>
                  <a:pt x="126501" y="334904"/>
                </a:lnTo>
                <a:lnTo>
                  <a:pt x="146397" y="327171"/>
                </a:lnTo>
                <a:lnTo>
                  <a:pt x="162310" y="314179"/>
                </a:lnTo>
                <a:lnTo>
                  <a:pt x="173266" y="295842"/>
                </a:lnTo>
                <a:lnTo>
                  <a:pt x="233870" y="295842"/>
                </a:lnTo>
                <a:lnTo>
                  <a:pt x="233870" y="285890"/>
                </a:lnTo>
                <a:lnTo>
                  <a:pt x="118516" y="285890"/>
                </a:lnTo>
                <a:lnTo>
                  <a:pt x="95434" y="279743"/>
                </a:lnTo>
                <a:lnTo>
                  <a:pt x="79054" y="264179"/>
                </a:lnTo>
                <a:lnTo>
                  <a:pt x="69288" y="241490"/>
                </a:lnTo>
                <a:lnTo>
                  <a:pt x="66052" y="213968"/>
                </a:lnTo>
                <a:lnTo>
                  <a:pt x="68335" y="189540"/>
                </a:lnTo>
                <a:lnTo>
                  <a:pt x="76511" y="165791"/>
                </a:lnTo>
                <a:lnTo>
                  <a:pt x="92573" y="147810"/>
                </a:lnTo>
                <a:lnTo>
                  <a:pt x="118516" y="140685"/>
                </a:lnTo>
                <a:lnTo>
                  <a:pt x="233870" y="140685"/>
                </a:lnTo>
                <a:lnTo>
                  <a:pt x="233870" y="122588"/>
                </a:lnTo>
                <a:lnTo>
                  <a:pt x="166928" y="122588"/>
                </a:lnTo>
                <a:lnTo>
                  <a:pt x="155350" y="108389"/>
                </a:lnTo>
                <a:lnTo>
                  <a:pt x="140463" y="97880"/>
                </a:lnTo>
                <a:lnTo>
                  <a:pt x="122521" y="91358"/>
                </a:lnTo>
                <a:lnTo>
                  <a:pt x="101777" y="89118"/>
                </a:lnTo>
                <a:close/>
              </a:path>
              <a:path w="234315" h="337820" extrusionOk="0">
                <a:moveTo>
                  <a:pt x="233870" y="295842"/>
                </a:moveTo>
                <a:lnTo>
                  <a:pt x="174167" y="295842"/>
                </a:lnTo>
                <a:lnTo>
                  <a:pt x="174224" y="306644"/>
                </a:lnTo>
                <a:lnTo>
                  <a:pt x="176096" y="319716"/>
                </a:lnTo>
                <a:lnTo>
                  <a:pt x="181798" y="329491"/>
                </a:lnTo>
                <a:lnTo>
                  <a:pt x="191146" y="335449"/>
                </a:lnTo>
                <a:lnTo>
                  <a:pt x="204012" y="337463"/>
                </a:lnTo>
                <a:lnTo>
                  <a:pt x="217266" y="335449"/>
                </a:lnTo>
                <a:lnTo>
                  <a:pt x="226575" y="329491"/>
                </a:lnTo>
                <a:lnTo>
                  <a:pt x="232068" y="319716"/>
                </a:lnTo>
                <a:lnTo>
                  <a:pt x="233817" y="306644"/>
                </a:lnTo>
                <a:lnTo>
                  <a:pt x="233870" y="295842"/>
                </a:lnTo>
                <a:close/>
              </a:path>
              <a:path w="234315" h="337820" extrusionOk="0">
                <a:moveTo>
                  <a:pt x="233870" y="140685"/>
                </a:moveTo>
                <a:lnTo>
                  <a:pt x="118516" y="140685"/>
                </a:lnTo>
                <a:lnTo>
                  <a:pt x="143771" y="147174"/>
                </a:lnTo>
                <a:lnTo>
                  <a:pt x="160080" y="164434"/>
                </a:lnTo>
                <a:lnTo>
                  <a:pt x="168840" y="188140"/>
                </a:lnTo>
                <a:lnTo>
                  <a:pt x="171450" y="213968"/>
                </a:lnTo>
                <a:lnTo>
                  <a:pt x="168586" y="241044"/>
                </a:lnTo>
                <a:lnTo>
                  <a:pt x="159404" y="264008"/>
                </a:lnTo>
                <a:lnTo>
                  <a:pt x="143010" y="279932"/>
                </a:lnTo>
                <a:lnTo>
                  <a:pt x="118516" y="285890"/>
                </a:lnTo>
                <a:lnTo>
                  <a:pt x="233870" y="285890"/>
                </a:lnTo>
                <a:lnTo>
                  <a:pt x="233870" y="140685"/>
                </a:lnTo>
                <a:close/>
              </a:path>
              <a:path w="234315" h="337820" extrusionOk="0">
                <a:moveTo>
                  <a:pt x="200850" y="0"/>
                </a:moveTo>
                <a:lnTo>
                  <a:pt x="187295" y="2106"/>
                </a:lnTo>
                <a:lnTo>
                  <a:pt x="176877" y="8370"/>
                </a:lnTo>
                <a:lnTo>
                  <a:pt x="170191" y="18704"/>
                </a:lnTo>
                <a:lnTo>
                  <a:pt x="167830" y="33023"/>
                </a:lnTo>
                <a:lnTo>
                  <a:pt x="167830" y="122588"/>
                </a:lnTo>
                <a:lnTo>
                  <a:pt x="233870" y="122588"/>
                </a:lnTo>
                <a:lnTo>
                  <a:pt x="233870" y="33023"/>
                </a:lnTo>
                <a:lnTo>
                  <a:pt x="231509" y="18704"/>
                </a:lnTo>
                <a:lnTo>
                  <a:pt x="224823" y="8370"/>
                </a:lnTo>
                <a:lnTo>
                  <a:pt x="214405" y="2106"/>
                </a:lnTo>
                <a:lnTo>
                  <a:pt x="200850" y="0"/>
                </a:lnTo>
                <a:close/>
              </a:path>
            </a:pathLst>
          </a:custGeom>
          <a:solidFill>
            <a:srgbClr val="231F2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5" name="Google Shape;95;p24"/>
          <p:cNvSpPr/>
          <p:nvPr/>
        </p:nvSpPr>
        <p:spPr>
          <a:xfrm>
            <a:off x="7326100" y="6389663"/>
            <a:ext cx="165724" cy="134108"/>
          </a:xfrm>
          <a:prstGeom prst="rect">
            <a:avLst/>
          </a:prstGeom>
          <a:blipFill rotWithShape="1">
            <a:blip r:embed="rId1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6" name="Google Shape;96;p24"/>
          <p:cNvSpPr/>
          <p:nvPr/>
        </p:nvSpPr>
        <p:spPr>
          <a:xfrm>
            <a:off x="9946086" y="6388624"/>
            <a:ext cx="1174568" cy="124588"/>
          </a:xfrm>
          <a:prstGeom prst="rect">
            <a:avLst/>
          </a:prstGeom>
          <a:blipFill rotWithShape="1">
            <a:blip r:embed="rId1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7" name="Google Shape;97;p24"/>
          <p:cNvSpPr/>
          <p:nvPr/>
        </p:nvSpPr>
        <p:spPr>
          <a:xfrm>
            <a:off x="11422654" y="6337496"/>
            <a:ext cx="21971" cy="13030"/>
          </a:xfrm>
          <a:custGeom>
            <a:avLst/>
            <a:gdLst/>
            <a:ahLst/>
            <a:cxnLst/>
            <a:rect l="l" t="t" r="r" b="b"/>
            <a:pathLst>
              <a:path w="32384" h="24129" extrusionOk="0">
                <a:moveTo>
                  <a:pt x="31876" y="0"/>
                </a:moveTo>
                <a:lnTo>
                  <a:pt x="0" y="7711"/>
                </a:lnTo>
                <a:lnTo>
                  <a:pt x="22859" y="23583"/>
                </a:lnTo>
                <a:lnTo>
                  <a:pt x="29336" y="21951"/>
                </a:lnTo>
                <a:lnTo>
                  <a:pt x="31876" y="0"/>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8" name="Google Shape;98;p24"/>
          <p:cNvSpPr/>
          <p:nvPr/>
        </p:nvSpPr>
        <p:spPr>
          <a:xfrm>
            <a:off x="11478487" y="6367366"/>
            <a:ext cx="23264" cy="13716"/>
          </a:xfrm>
          <a:custGeom>
            <a:avLst/>
            <a:gdLst/>
            <a:ahLst/>
            <a:cxnLst/>
            <a:rect l="l" t="t" r="r" b="b"/>
            <a:pathLst>
              <a:path w="34290" h="25400" extrusionOk="0">
                <a:moveTo>
                  <a:pt x="34163" y="0"/>
                </a:moveTo>
                <a:lnTo>
                  <a:pt x="0" y="9025"/>
                </a:lnTo>
                <a:lnTo>
                  <a:pt x="22605" y="24898"/>
                </a:lnTo>
                <a:lnTo>
                  <a:pt x="30098" y="22873"/>
                </a:lnTo>
                <a:lnTo>
                  <a:pt x="34163" y="0"/>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99" name="Google Shape;99;p24"/>
          <p:cNvSpPr/>
          <p:nvPr/>
        </p:nvSpPr>
        <p:spPr>
          <a:xfrm>
            <a:off x="11394737" y="6385030"/>
            <a:ext cx="23264" cy="14402"/>
          </a:xfrm>
          <a:custGeom>
            <a:avLst/>
            <a:gdLst/>
            <a:ahLst/>
            <a:cxnLst/>
            <a:rect l="l" t="t" r="r" b="b"/>
            <a:pathLst>
              <a:path w="34290" h="26670" extrusionOk="0">
                <a:moveTo>
                  <a:pt x="34163" y="0"/>
                </a:moveTo>
                <a:lnTo>
                  <a:pt x="0" y="9046"/>
                </a:lnTo>
                <a:lnTo>
                  <a:pt x="20446" y="26111"/>
                </a:lnTo>
                <a:lnTo>
                  <a:pt x="31876" y="23014"/>
                </a:lnTo>
                <a:lnTo>
                  <a:pt x="34163" y="0"/>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0" name="Google Shape;100;p24"/>
          <p:cNvSpPr/>
          <p:nvPr/>
        </p:nvSpPr>
        <p:spPr>
          <a:xfrm>
            <a:off x="11266529" y="6367797"/>
            <a:ext cx="68068" cy="49721"/>
          </a:xfrm>
          <a:custGeom>
            <a:avLst/>
            <a:gdLst/>
            <a:ahLst/>
            <a:cxnLst/>
            <a:rect l="l" t="t" r="r" b="b"/>
            <a:pathLst>
              <a:path w="100330" h="92075" extrusionOk="0">
                <a:moveTo>
                  <a:pt x="32258" y="22555"/>
                </a:moveTo>
                <a:lnTo>
                  <a:pt x="31877" y="0"/>
                </a:lnTo>
                <a:lnTo>
                  <a:pt x="0" y="7734"/>
                </a:lnTo>
                <a:lnTo>
                  <a:pt x="18161" y="26073"/>
                </a:lnTo>
                <a:lnTo>
                  <a:pt x="32258" y="22555"/>
                </a:lnTo>
                <a:close/>
              </a:path>
              <a:path w="100330" h="92075" extrusionOk="0">
                <a:moveTo>
                  <a:pt x="99949" y="64668"/>
                </a:moveTo>
                <a:lnTo>
                  <a:pt x="65913" y="73723"/>
                </a:lnTo>
                <a:lnTo>
                  <a:pt x="83947" y="92036"/>
                </a:lnTo>
                <a:lnTo>
                  <a:pt x="99441" y="87858"/>
                </a:lnTo>
                <a:lnTo>
                  <a:pt x="99949" y="64668"/>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1" name="Google Shape;101;p24"/>
          <p:cNvSpPr/>
          <p:nvPr/>
        </p:nvSpPr>
        <p:spPr>
          <a:xfrm>
            <a:off x="11366993" y="6307563"/>
            <a:ext cx="20248" cy="12344"/>
          </a:xfrm>
          <a:custGeom>
            <a:avLst/>
            <a:gdLst/>
            <a:ahLst/>
            <a:cxnLst/>
            <a:rect l="l" t="t" r="r" b="b"/>
            <a:pathLst>
              <a:path w="29844" h="22859" extrusionOk="0">
                <a:moveTo>
                  <a:pt x="29590" y="0"/>
                </a:moveTo>
                <a:lnTo>
                  <a:pt x="0" y="6471"/>
                </a:lnTo>
                <a:lnTo>
                  <a:pt x="22605" y="22269"/>
                </a:lnTo>
                <a:lnTo>
                  <a:pt x="28194" y="21019"/>
                </a:lnTo>
                <a:lnTo>
                  <a:pt x="29590" y="0"/>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2" name="Google Shape;102;p24"/>
          <p:cNvSpPr/>
          <p:nvPr/>
        </p:nvSpPr>
        <p:spPr>
          <a:xfrm>
            <a:off x="11294445" y="6320246"/>
            <a:ext cx="79958" cy="62451"/>
          </a:xfrm>
          <a:prstGeom prst="rect">
            <a:avLst/>
          </a:prstGeom>
          <a:blipFill rotWithShape="1">
            <a:blip r:embed="rId1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3" name="Google Shape;103;p24"/>
          <p:cNvSpPr/>
          <p:nvPr/>
        </p:nvSpPr>
        <p:spPr>
          <a:xfrm>
            <a:off x="11180451" y="6292555"/>
            <a:ext cx="389455" cy="145047"/>
          </a:xfrm>
          <a:custGeom>
            <a:avLst/>
            <a:gdLst/>
            <a:ahLst/>
            <a:cxnLst/>
            <a:rect l="l" t="t" r="r" b="b"/>
            <a:pathLst>
              <a:path w="574040" h="268604" extrusionOk="0">
                <a:moveTo>
                  <a:pt x="311531" y="0"/>
                </a:moveTo>
                <a:lnTo>
                  <a:pt x="0" y="65510"/>
                </a:lnTo>
                <a:lnTo>
                  <a:pt x="188087" y="268140"/>
                </a:lnTo>
                <a:lnTo>
                  <a:pt x="310626" y="234094"/>
                </a:lnTo>
                <a:lnTo>
                  <a:pt x="209169" y="234094"/>
                </a:lnTo>
                <a:lnTo>
                  <a:pt x="187451" y="212114"/>
                </a:lnTo>
                <a:lnTo>
                  <a:pt x="228346" y="201249"/>
                </a:lnTo>
                <a:lnTo>
                  <a:pt x="428841" y="201249"/>
                </a:lnTo>
                <a:lnTo>
                  <a:pt x="433238" y="200027"/>
                </a:lnTo>
                <a:lnTo>
                  <a:pt x="334899" y="200027"/>
                </a:lnTo>
                <a:lnTo>
                  <a:pt x="310261" y="179550"/>
                </a:lnTo>
                <a:lnTo>
                  <a:pt x="348720" y="169412"/>
                </a:lnTo>
                <a:lnTo>
                  <a:pt x="245745" y="169412"/>
                </a:lnTo>
                <a:lnTo>
                  <a:pt x="244222" y="168060"/>
                </a:lnTo>
                <a:lnTo>
                  <a:pt x="143637" y="168060"/>
                </a:lnTo>
                <a:lnTo>
                  <a:pt x="121793" y="146043"/>
                </a:lnTo>
                <a:lnTo>
                  <a:pt x="160147" y="136756"/>
                </a:lnTo>
                <a:lnTo>
                  <a:pt x="208989" y="136756"/>
                </a:lnTo>
                <a:lnTo>
                  <a:pt x="174878" y="106448"/>
                </a:lnTo>
                <a:lnTo>
                  <a:pt x="193417" y="102074"/>
                </a:lnTo>
                <a:lnTo>
                  <a:pt x="78232" y="102074"/>
                </a:lnTo>
                <a:lnTo>
                  <a:pt x="56515" y="80076"/>
                </a:lnTo>
                <a:lnTo>
                  <a:pt x="91948" y="72289"/>
                </a:lnTo>
                <a:lnTo>
                  <a:pt x="181721" y="72289"/>
                </a:lnTo>
                <a:lnTo>
                  <a:pt x="163068" y="56697"/>
                </a:lnTo>
                <a:lnTo>
                  <a:pt x="198628" y="48958"/>
                </a:lnTo>
                <a:lnTo>
                  <a:pt x="292014" y="48958"/>
                </a:lnTo>
                <a:lnTo>
                  <a:pt x="269621" y="33338"/>
                </a:lnTo>
                <a:lnTo>
                  <a:pt x="305181" y="25579"/>
                </a:lnTo>
                <a:lnTo>
                  <a:pt x="353144" y="25579"/>
                </a:lnTo>
                <a:lnTo>
                  <a:pt x="311531" y="0"/>
                </a:lnTo>
                <a:close/>
              </a:path>
              <a:path w="574040" h="268604" extrusionOk="0">
                <a:moveTo>
                  <a:pt x="428841" y="201249"/>
                </a:moveTo>
                <a:lnTo>
                  <a:pt x="228346" y="201249"/>
                </a:lnTo>
                <a:lnTo>
                  <a:pt x="251078" y="222735"/>
                </a:lnTo>
                <a:lnTo>
                  <a:pt x="209169" y="234094"/>
                </a:lnTo>
                <a:lnTo>
                  <a:pt x="310626" y="234094"/>
                </a:lnTo>
                <a:lnTo>
                  <a:pt x="428841" y="201249"/>
                </a:lnTo>
                <a:close/>
              </a:path>
              <a:path w="574040" h="268604" extrusionOk="0">
                <a:moveTo>
                  <a:pt x="545978" y="168704"/>
                </a:moveTo>
                <a:lnTo>
                  <a:pt x="351409" y="168704"/>
                </a:lnTo>
                <a:lnTo>
                  <a:pt x="376936" y="188650"/>
                </a:lnTo>
                <a:lnTo>
                  <a:pt x="334899" y="200027"/>
                </a:lnTo>
                <a:lnTo>
                  <a:pt x="433238" y="200027"/>
                </a:lnTo>
                <a:lnTo>
                  <a:pt x="545978" y="168704"/>
                </a:lnTo>
                <a:close/>
              </a:path>
              <a:path w="574040" h="268604" extrusionOk="0">
                <a:moveTo>
                  <a:pt x="441711" y="80020"/>
                </a:moveTo>
                <a:lnTo>
                  <a:pt x="286893" y="80020"/>
                </a:lnTo>
                <a:lnTo>
                  <a:pt x="366141" y="138396"/>
                </a:lnTo>
                <a:lnTo>
                  <a:pt x="245745" y="169412"/>
                </a:lnTo>
                <a:lnTo>
                  <a:pt x="348720" y="169412"/>
                </a:lnTo>
                <a:lnTo>
                  <a:pt x="351409" y="168704"/>
                </a:lnTo>
                <a:lnTo>
                  <a:pt x="545978" y="168704"/>
                </a:lnTo>
                <a:lnTo>
                  <a:pt x="555910" y="165944"/>
                </a:lnTo>
                <a:lnTo>
                  <a:pt x="460756" y="165944"/>
                </a:lnTo>
                <a:lnTo>
                  <a:pt x="433451" y="146892"/>
                </a:lnTo>
                <a:lnTo>
                  <a:pt x="474472" y="136075"/>
                </a:lnTo>
                <a:lnTo>
                  <a:pt x="532904" y="136075"/>
                </a:lnTo>
                <a:lnTo>
                  <a:pt x="489105" y="109152"/>
                </a:lnTo>
                <a:lnTo>
                  <a:pt x="378841" y="109152"/>
                </a:lnTo>
                <a:lnTo>
                  <a:pt x="351409" y="90110"/>
                </a:lnTo>
                <a:lnTo>
                  <a:pt x="389763" y="80859"/>
                </a:lnTo>
                <a:lnTo>
                  <a:pt x="443076" y="80859"/>
                </a:lnTo>
                <a:lnTo>
                  <a:pt x="441711" y="80020"/>
                </a:lnTo>
                <a:close/>
              </a:path>
              <a:path w="574040" h="268604" extrusionOk="0">
                <a:moveTo>
                  <a:pt x="208989" y="136756"/>
                </a:moveTo>
                <a:lnTo>
                  <a:pt x="160147" y="136756"/>
                </a:lnTo>
                <a:lnTo>
                  <a:pt x="182880" y="158287"/>
                </a:lnTo>
                <a:lnTo>
                  <a:pt x="143637" y="168060"/>
                </a:lnTo>
                <a:lnTo>
                  <a:pt x="244222" y="168060"/>
                </a:lnTo>
                <a:lnTo>
                  <a:pt x="208989" y="136756"/>
                </a:lnTo>
                <a:close/>
              </a:path>
              <a:path w="574040" h="268604" extrusionOk="0">
                <a:moveTo>
                  <a:pt x="532904" y="136075"/>
                </a:moveTo>
                <a:lnTo>
                  <a:pt x="474472" y="136075"/>
                </a:lnTo>
                <a:lnTo>
                  <a:pt x="502793" y="154557"/>
                </a:lnTo>
                <a:lnTo>
                  <a:pt x="460756" y="165944"/>
                </a:lnTo>
                <a:lnTo>
                  <a:pt x="555910" y="165944"/>
                </a:lnTo>
                <a:lnTo>
                  <a:pt x="573532" y="161048"/>
                </a:lnTo>
                <a:lnTo>
                  <a:pt x="532904" y="136075"/>
                </a:lnTo>
                <a:close/>
              </a:path>
              <a:path w="574040" h="268604" extrusionOk="0">
                <a:moveTo>
                  <a:pt x="443076" y="80859"/>
                </a:moveTo>
                <a:lnTo>
                  <a:pt x="389763" y="80859"/>
                </a:lnTo>
                <a:lnTo>
                  <a:pt x="418084" y="99315"/>
                </a:lnTo>
                <a:lnTo>
                  <a:pt x="378841" y="109152"/>
                </a:lnTo>
                <a:lnTo>
                  <a:pt x="489105" y="109152"/>
                </a:lnTo>
                <a:lnTo>
                  <a:pt x="443076" y="80859"/>
                </a:lnTo>
                <a:close/>
              </a:path>
              <a:path w="574040" h="268604" extrusionOk="0">
                <a:moveTo>
                  <a:pt x="181721" y="72289"/>
                </a:moveTo>
                <a:lnTo>
                  <a:pt x="91948" y="72289"/>
                </a:lnTo>
                <a:lnTo>
                  <a:pt x="114681" y="93775"/>
                </a:lnTo>
                <a:lnTo>
                  <a:pt x="78232" y="102074"/>
                </a:lnTo>
                <a:lnTo>
                  <a:pt x="193417" y="102074"/>
                </a:lnTo>
                <a:lnTo>
                  <a:pt x="286893" y="80020"/>
                </a:lnTo>
                <a:lnTo>
                  <a:pt x="441711" y="80020"/>
                </a:lnTo>
                <a:lnTo>
                  <a:pt x="437099" y="77185"/>
                </a:lnTo>
                <a:lnTo>
                  <a:pt x="187578" y="77185"/>
                </a:lnTo>
                <a:lnTo>
                  <a:pt x="181721" y="72289"/>
                </a:lnTo>
                <a:close/>
              </a:path>
              <a:path w="574040" h="268604" extrusionOk="0">
                <a:moveTo>
                  <a:pt x="292014" y="48958"/>
                </a:moveTo>
                <a:lnTo>
                  <a:pt x="198628" y="48958"/>
                </a:lnTo>
                <a:lnTo>
                  <a:pt x="224028" y="68867"/>
                </a:lnTo>
                <a:lnTo>
                  <a:pt x="187578" y="77185"/>
                </a:lnTo>
                <a:lnTo>
                  <a:pt x="437099" y="77185"/>
                </a:lnTo>
                <a:lnTo>
                  <a:pt x="396608" y="52296"/>
                </a:lnTo>
                <a:lnTo>
                  <a:pt x="296799" y="52296"/>
                </a:lnTo>
                <a:lnTo>
                  <a:pt x="292014" y="48958"/>
                </a:lnTo>
                <a:close/>
              </a:path>
              <a:path w="574040" h="268604" extrusionOk="0">
                <a:moveTo>
                  <a:pt x="353144" y="25579"/>
                </a:moveTo>
                <a:lnTo>
                  <a:pt x="305181" y="25579"/>
                </a:lnTo>
                <a:lnTo>
                  <a:pt x="333375" y="43959"/>
                </a:lnTo>
                <a:lnTo>
                  <a:pt x="296799" y="52296"/>
                </a:lnTo>
                <a:lnTo>
                  <a:pt x="396608" y="52296"/>
                </a:lnTo>
                <a:lnTo>
                  <a:pt x="353144" y="25579"/>
                </a:lnTo>
                <a:close/>
              </a:path>
            </a:pathLst>
          </a:custGeom>
          <a:solidFill>
            <a:srgbClr val="BA7313"/>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4" name="Google Shape;104;p24"/>
          <p:cNvSpPr/>
          <p:nvPr/>
        </p:nvSpPr>
        <p:spPr>
          <a:xfrm>
            <a:off x="11222068" y="6332924"/>
            <a:ext cx="348958" cy="280149"/>
          </a:xfrm>
          <a:custGeom>
            <a:avLst/>
            <a:gdLst/>
            <a:ahLst/>
            <a:cxnLst/>
            <a:rect l="l" t="t" r="r" b="b"/>
            <a:pathLst>
              <a:path w="514350" h="518795" extrusionOk="0">
                <a:moveTo>
                  <a:pt x="30861" y="21932"/>
                </a:moveTo>
                <a:lnTo>
                  <a:pt x="29591" y="0"/>
                </a:lnTo>
                <a:lnTo>
                  <a:pt x="0" y="6489"/>
                </a:lnTo>
                <a:lnTo>
                  <a:pt x="18161" y="24828"/>
                </a:lnTo>
                <a:lnTo>
                  <a:pt x="30861" y="21932"/>
                </a:lnTo>
                <a:close/>
              </a:path>
              <a:path w="514350" h="518795" extrusionOk="0">
                <a:moveTo>
                  <a:pt x="513842" y="89382"/>
                </a:moveTo>
                <a:lnTo>
                  <a:pt x="464185" y="103200"/>
                </a:lnTo>
                <a:lnTo>
                  <a:pt x="464185" y="135267"/>
                </a:lnTo>
                <a:lnTo>
                  <a:pt x="456819" y="169887"/>
                </a:lnTo>
                <a:lnTo>
                  <a:pt x="442087" y="174282"/>
                </a:lnTo>
                <a:lnTo>
                  <a:pt x="442087" y="239090"/>
                </a:lnTo>
                <a:lnTo>
                  <a:pt x="434848" y="273685"/>
                </a:lnTo>
                <a:lnTo>
                  <a:pt x="420243" y="278536"/>
                </a:lnTo>
                <a:lnTo>
                  <a:pt x="420243" y="342874"/>
                </a:lnTo>
                <a:lnTo>
                  <a:pt x="412877" y="377482"/>
                </a:lnTo>
                <a:lnTo>
                  <a:pt x="377317" y="390626"/>
                </a:lnTo>
                <a:lnTo>
                  <a:pt x="378955" y="381825"/>
                </a:lnTo>
                <a:lnTo>
                  <a:pt x="380682" y="372529"/>
                </a:lnTo>
                <a:lnTo>
                  <a:pt x="383794" y="355879"/>
                </a:lnTo>
                <a:lnTo>
                  <a:pt x="420243" y="342874"/>
                </a:lnTo>
                <a:lnTo>
                  <a:pt x="420243" y="278536"/>
                </a:lnTo>
                <a:lnTo>
                  <a:pt x="396494" y="286410"/>
                </a:lnTo>
                <a:lnTo>
                  <a:pt x="402971" y="251739"/>
                </a:lnTo>
                <a:lnTo>
                  <a:pt x="442087" y="239090"/>
                </a:lnTo>
                <a:lnTo>
                  <a:pt x="442087" y="174282"/>
                </a:lnTo>
                <a:lnTo>
                  <a:pt x="415798" y="182105"/>
                </a:lnTo>
                <a:lnTo>
                  <a:pt x="417728" y="171538"/>
                </a:lnTo>
                <a:lnTo>
                  <a:pt x="422148" y="147370"/>
                </a:lnTo>
                <a:lnTo>
                  <a:pt x="464185" y="135267"/>
                </a:lnTo>
                <a:lnTo>
                  <a:pt x="464185" y="103200"/>
                </a:lnTo>
                <a:lnTo>
                  <a:pt x="369316" y="129578"/>
                </a:lnTo>
                <a:lnTo>
                  <a:pt x="369316" y="229260"/>
                </a:lnTo>
                <a:lnTo>
                  <a:pt x="352806" y="333984"/>
                </a:lnTo>
                <a:lnTo>
                  <a:pt x="310769" y="348449"/>
                </a:lnTo>
                <a:lnTo>
                  <a:pt x="310769" y="381825"/>
                </a:lnTo>
                <a:lnTo>
                  <a:pt x="306324" y="416928"/>
                </a:lnTo>
                <a:lnTo>
                  <a:pt x="270764" y="430110"/>
                </a:lnTo>
                <a:lnTo>
                  <a:pt x="271716" y="420916"/>
                </a:lnTo>
                <a:lnTo>
                  <a:pt x="274447" y="394843"/>
                </a:lnTo>
                <a:lnTo>
                  <a:pt x="310769" y="381825"/>
                </a:lnTo>
                <a:lnTo>
                  <a:pt x="310769" y="348449"/>
                </a:lnTo>
                <a:lnTo>
                  <a:pt x="240792" y="372529"/>
                </a:lnTo>
                <a:lnTo>
                  <a:pt x="241554" y="362585"/>
                </a:lnTo>
                <a:lnTo>
                  <a:pt x="245237" y="314375"/>
                </a:lnTo>
                <a:lnTo>
                  <a:pt x="248920" y="266433"/>
                </a:lnTo>
                <a:lnTo>
                  <a:pt x="284124" y="255562"/>
                </a:lnTo>
                <a:lnTo>
                  <a:pt x="369316" y="229260"/>
                </a:lnTo>
                <a:lnTo>
                  <a:pt x="369316" y="129578"/>
                </a:lnTo>
                <a:lnTo>
                  <a:pt x="338328" y="138201"/>
                </a:lnTo>
                <a:lnTo>
                  <a:pt x="338328" y="171538"/>
                </a:lnTo>
                <a:lnTo>
                  <a:pt x="333756" y="206578"/>
                </a:lnTo>
                <a:lnTo>
                  <a:pt x="292735" y="218833"/>
                </a:lnTo>
                <a:lnTo>
                  <a:pt x="293839" y="207797"/>
                </a:lnTo>
                <a:lnTo>
                  <a:pt x="296291" y="183603"/>
                </a:lnTo>
                <a:lnTo>
                  <a:pt x="338328" y="171538"/>
                </a:lnTo>
                <a:lnTo>
                  <a:pt x="338328" y="138201"/>
                </a:lnTo>
                <a:lnTo>
                  <a:pt x="212471" y="173189"/>
                </a:lnTo>
                <a:lnTo>
                  <a:pt x="212471" y="207797"/>
                </a:lnTo>
                <a:lnTo>
                  <a:pt x="210693" y="243306"/>
                </a:lnTo>
                <a:lnTo>
                  <a:pt x="206883" y="244449"/>
                </a:lnTo>
                <a:lnTo>
                  <a:pt x="206883" y="314375"/>
                </a:lnTo>
                <a:lnTo>
                  <a:pt x="205232" y="349872"/>
                </a:lnTo>
                <a:lnTo>
                  <a:pt x="201549" y="351104"/>
                </a:lnTo>
                <a:lnTo>
                  <a:pt x="201549" y="420916"/>
                </a:lnTo>
                <a:lnTo>
                  <a:pt x="199771" y="456425"/>
                </a:lnTo>
                <a:lnTo>
                  <a:pt x="164084" y="469607"/>
                </a:lnTo>
                <a:lnTo>
                  <a:pt x="165100" y="433908"/>
                </a:lnTo>
                <a:lnTo>
                  <a:pt x="201549" y="420916"/>
                </a:lnTo>
                <a:lnTo>
                  <a:pt x="201549" y="351104"/>
                </a:lnTo>
                <a:lnTo>
                  <a:pt x="166878" y="362585"/>
                </a:lnTo>
                <a:lnTo>
                  <a:pt x="167894" y="326834"/>
                </a:lnTo>
                <a:lnTo>
                  <a:pt x="206883" y="314375"/>
                </a:lnTo>
                <a:lnTo>
                  <a:pt x="206883" y="244449"/>
                </a:lnTo>
                <a:lnTo>
                  <a:pt x="169672" y="255562"/>
                </a:lnTo>
                <a:lnTo>
                  <a:pt x="170561" y="219862"/>
                </a:lnTo>
                <a:lnTo>
                  <a:pt x="212471" y="207797"/>
                </a:lnTo>
                <a:lnTo>
                  <a:pt x="212471" y="173189"/>
                </a:lnTo>
                <a:lnTo>
                  <a:pt x="128524" y="196532"/>
                </a:lnTo>
                <a:lnTo>
                  <a:pt x="128524" y="518731"/>
                </a:lnTo>
                <a:lnTo>
                  <a:pt x="148640" y="511009"/>
                </a:lnTo>
                <a:lnTo>
                  <a:pt x="261213" y="469607"/>
                </a:lnTo>
                <a:lnTo>
                  <a:pt x="369214" y="430110"/>
                </a:lnTo>
                <a:lnTo>
                  <a:pt x="438277" y="404850"/>
                </a:lnTo>
                <a:lnTo>
                  <a:pt x="441680" y="390626"/>
                </a:lnTo>
                <a:lnTo>
                  <a:pt x="453123" y="342874"/>
                </a:lnTo>
                <a:lnTo>
                  <a:pt x="466648" y="286410"/>
                </a:lnTo>
                <a:lnTo>
                  <a:pt x="477977" y="239090"/>
                </a:lnTo>
                <a:lnTo>
                  <a:pt x="480326" y="229260"/>
                </a:lnTo>
                <a:lnTo>
                  <a:pt x="482828" y="218833"/>
                </a:lnTo>
                <a:lnTo>
                  <a:pt x="491629" y="182105"/>
                </a:lnTo>
                <a:lnTo>
                  <a:pt x="502843" y="135267"/>
                </a:lnTo>
                <a:lnTo>
                  <a:pt x="513842" y="89382"/>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5" name="Google Shape;105;p24"/>
          <p:cNvSpPr/>
          <p:nvPr/>
        </p:nvSpPr>
        <p:spPr>
          <a:xfrm>
            <a:off x="11179246" y="6329694"/>
            <a:ext cx="351112" cy="283578"/>
          </a:xfrm>
          <a:custGeom>
            <a:avLst/>
            <a:gdLst/>
            <a:ahLst/>
            <a:cxnLst/>
            <a:rect l="l" t="t" r="r" b="b"/>
            <a:pathLst>
              <a:path w="517525" h="525145" extrusionOk="0">
                <a:moveTo>
                  <a:pt x="187960" y="202488"/>
                </a:moveTo>
                <a:lnTo>
                  <a:pt x="178968" y="192811"/>
                </a:lnTo>
                <a:lnTo>
                  <a:pt x="170688" y="183896"/>
                </a:lnTo>
                <a:lnTo>
                  <a:pt x="170688" y="463143"/>
                </a:lnTo>
                <a:lnTo>
                  <a:pt x="152908" y="436359"/>
                </a:lnTo>
                <a:lnTo>
                  <a:pt x="152019" y="401535"/>
                </a:lnTo>
                <a:lnTo>
                  <a:pt x="170307" y="427837"/>
                </a:lnTo>
                <a:lnTo>
                  <a:pt x="170688" y="463143"/>
                </a:lnTo>
                <a:lnTo>
                  <a:pt x="170688" y="183896"/>
                </a:lnTo>
                <a:lnTo>
                  <a:pt x="169545" y="182664"/>
                </a:lnTo>
                <a:lnTo>
                  <a:pt x="169545" y="357200"/>
                </a:lnTo>
                <a:lnTo>
                  <a:pt x="157302" y="340995"/>
                </a:lnTo>
                <a:lnTo>
                  <a:pt x="150495" y="331978"/>
                </a:lnTo>
                <a:lnTo>
                  <a:pt x="149606" y="297167"/>
                </a:lnTo>
                <a:lnTo>
                  <a:pt x="169164" y="321894"/>
                </a:lnTo>
                <a:lnTo>
                  <a:pt x="169545" y="357200"/>
                </a:lnTo>
                <a:lnTo>
                  <a:pt x="169545" y="182664"/>
                </a:lnTo>
                <a:lnTo>
                  <a:pt x="168275" y="181305"/>
                </a:lnTo>
                <a:lnTo>
                  <a:pt x="168275" y="251269"/>
                </a:lnTo>
                <a:lnTo>
                  <a:pt x="148082" y="227596"/>
                </a:lnTo>
                <a:lnTo>
                  <a:pt x="147193" y="192811"/>
                </a:lnTo>
                <a:lnTo>
                  <a:pt x="167894" y="215963"/>
                </a:lnTo>
                <a:lnTo>
                  <a:pt x="168275" y="251269"/>
                </a:lnTo>
                <a:lnTo>
                  <a:pt x="168275" y="181305"/>
                </a:lnTo>
                <a:lnTo>
                  <a:pt x="167284" y="180225"/>
                </a:lnTo>
                <a:lnTo>
                  <a:pt x="132588" y="142849"/>
                </a:lnTo>
                <a:lnTo>
                  <a:pt x="132588" y="340995"/>
                </a:lnTo>
                <a:lnTo>
                  <a:pt x="119341" y="322719"/>
                </a:lnTo>
                <a:lnTo>
                  <a:pt x="117221" y="319798"/>
                </a:lnTo>
                <a:lnTo>
                  <a:pt x="117221" y="382765"/>
                </a:lnTo>
                <a:lnTo>
                  <a:pt x="99314" y="355981"/>
                </a:lnTo>
                <a:lnTo>
                  <a:pt x="97282" y="322719"/>
                </a:lnTo>
                <a:lnTo>
                  <a:pt x="115570" y="349008"/>
                </a:lnTo>
                <a:lnTo>
                  <a:pt x="117221" y="382765"/>
                </a:lnTo>
                <a:lnTo>
                  <a:pt x="117221" y="319798"/>
                </a:lnTo>
                <a:lnTo>
                  <a:pt x="76581" y="263740"/>
                </a:lnTo>
                <a:lnTo>
                  <a:pt x="72301" y="205790"/>
                </a:lnTo>
                <a:lnTo>
                  <a:pt x="69342" y="165582"/>
                </a:lnTo>
                <a:lnTo>
                  <a:pt x="129032" y="238188"/>
                </a:lnTo>
                <a:lnTo>
                  <a:pt x="132588" y="340995"/>
                </a:lnTo>
                <a:lnTo>
                  <a:pt x="132588" y="142849"/>
                </a:lnTo>
                <a:lnTo>
                  <a:pt x="114515" y="123380"/>
                </a:lnTo>
                <a:lnTo>
                  <a:pt x="107569" y="115900"/>
                </a:lnTo>
                <a:lnTo>
                  <a:pt x="107569" y="180225"/>
                </a:lnTo>
                <a:lnTo>
                  <a:pt x="95008" y="165582"/>
                </a:lnTo>
                <a:lnTo>
                  <a:pt x="87249" y="156527"/>
                </a:lnTo>
                <a:lnTo>
                  <a:pt x="86779" y="148882"/>
                </a:lnTo>
                <a:lnTo>
                  <a:pt x="85217" y="123380"/>
                </a:lnTo>
                <a:lnTo>
                  <a:pt x="105918" y="146443"/>
                </a:lnTo>
                <a:lnTo>
                  <a:pt x="107569" y="180225"/>
                </a:lnTo>
                <a:lnTo>
                  <a:pt x="107569" y="115900"/>
                </a:lnTo>
                <a:lnTo>
                  <a:pt x="101384" y="109220"/>
                </a:lnTo>
                <a:lnTo>
                  <a:pt x="63627" y="68554"/>
                </a:lnTo>
                <a:lnTo>
                  <a:pt x="63627" y="302361"/>
                </a:lnTo>
                <a:lnTo>
                  <a:pt x="45720" y="275564"/>
                </a:lnTo>
                <a:lnTo>
                  <a:pt x="42545" y="243903"/>
                </a:lnTo>
                <a:lnTo>
                  <a:pt x="60833" y="270167"/>
                </a:lnTo>
                <a:lnTo>
                  <a:pt x="63627" y="302361"/>
                </a:lnTo>
                <a:lnTo>
                  <a:pt x="63627" y="68554"/>
                </a:lnTo>
                <a:lnTo>
                  <a:pt x="55118" y="59397"/>
                </a:lnTo>
                <a:lnTo>
                  <a:pt x="55118" y="205790"/>
                </a:lnTo>
                <a:lnTo>
                  <a:pt x="36068" y="180555"/>
                </a:lnTo>
                <a:lnTo>
                  <a:pt x="32893" y="148882"/>
                </a:lnTo>
                <a:lnTo>
                  <a:pt x="52324" y="173596"/>
                </a:lnTo>
                <a:lnTo>
                  <a:pt x="55118" y="205790"/>
                </a:lnTo>
                <a:lnTo>
                  <a:pt x="55118" y="59397"/>
                </a:lnTo>
                <a:lnTo>
                  <a:pt x="50012" y="53886"/>
                </a:lnTo>
                <a:lnTo>
                  <a:pt x="46609" y="50228"/>
                </a:lnTo>
                <a:lnTo>
                  <a:pt x="46609" y="109220"/>
                </a:lnTo>
                <a:lnTo>
                  <a:pt x="26416" y="85547"/>
                </a:lnTo>
                <a:lnTo>
                  <a:pt x="23114" y="53886"/>
                </a:lnTo>
                <a:lnTo>
                  <a:pt x="43815" y="77025"/>
                </a:lnTo>
                <a:lnTo>
                  <a:pt x="46609" y="109220"/>
                </a:lnTo>
                <a:lnTo>
                  <a:pt x="46609" y="50228"/>
                </a:lnTo>
                <a:lnTo>
                  <a:pt x="0" y="0"/>
                </a:lnTo>
                <a:lnTo>
                  <a:pt x="32131" y="289153"/>
                </a:lnTo>
                <a:lnTo>
                  <a:pt x="187960" y="524725"/>
                </a:lnTo>
                <a:lnTo>
                  <a:pt x="187960" y="463143"/>
                </a:lnTo>
                <a:lnTo>
                  <a:pt x="187960" y="401535"/>
                </a:lnTo>
                <a:lnTo>
                  <a:pt x="187960" y="382765"/>
                </a:lnTo>
                <a:lnTo>
                  <a:pt x="187960" y="357200"/>
                </a:lnTo>
                <a:lnTo>
                  <a:pt x="187960" y="297167"/>
                </a:lnTo>
                <a:lnTo>
                  <a:pt x="187960" y="251269"/>
                </a:lnTo>
                <a:lnTo>
                  <a:pt x="187960" y="202488"/>
                </a:lnTo>
                <a:close/>
              </a:path>
              <a:path w="517525" h="525145" extrusionOk="0">
                <a:moveTo>
                  <a:pt x="260096" y="460540"/>
                </a:moveTo>
                <a:lnTo>
                  <a:pt x="242570" y="437743"/>
                </a:lnTo>
                <a:lnTo>
                  <a:pt x="231267" y="441782"/>
                </a:lnTo>
                <a:lnTo>
                  <a:pt x="230378" y="471525"/>
                </a:lnTo>
                <a:lnTo>
                  <a:pt x="260096" y="460540"/>
                </a:lnTo>
                <a:close/>
              </a:path>
              <a:path w="517525" h="525145" extrusionOk="0">
                <a:moveTo>
                  <a:pt x="265303" y="353961"/>
                </a:moveTo>
                <a:lnTo>
                  <a:pt x="245618" y="331101"/>
                </a:lnTo>
                <a:lnTo>
                  <a:pt x="234188" y="334759"/>
                </a:lnTo>
                <a:lnTo>
                  <a:pt x="233299" y="364553"/>
                </a:lnTo>
                <a:lnTo>
                  <a:pt x="265303" y="353961"/>
                </a:lnTo>
                <a:close/>
              </a:path>
              <a:path w="517525" h="525145" extrusionOk="0">
                <a:moveTo>
                  <a:pt x="270510" y="247281"/>
                </a:moveTo>
                <a:lnTo>
                  <a:pt x="248412" y="224497"/>
                </a:lnTo>
                <a:lnTo>
                  <a:pt x="237109" y="227749"/>
                </a:lnTo>
                <a:lnTo>
                  <a:pt x="236347" y="257492"/>
                </a:lnTo>
                <a:lnTo>
                  <a:pt x="270510" y="247281"/>
                </a:lnTo>
                <a:close/>
              </a:path>
              <a:path w="517525" h="525145" extrusionOk="0">
                <a:moveTo>
                  <a:pt x="366903" y="421017"/>
                </a:moveTo>
                <a:lnTo>
                  <a:pt x="347853" y="399897"/>
                </a:lnTo>
                <a:lnTo>
                  <a:pt x="340233" y="402615"/>
                </a:lnTo>
                <a:lnTo>
                  <a:pt x="337185" y="431990"/>
                </a:lnTo>
                <a:lnTo>
                  <a:pt x="366903" y="421017"/>
                </a:lnTo>
                <a:close/>
              </a:path>
              <a:path w="517525" h="525145" extrusionOk="0">
                <a:moveTo>
                  <a:pt x="393827" y="210604"/>
                </a:moveTo>
                <a:lnTo>
                  <a:pt x="369189" y="189560"/>
                </a:lnTo>
                <a:lnTo>
                  <a:pt x="362585" y="191465"/>
                </a:lnTo>
                <a:lnTo>
                  <a:pt x="359664" y="220814"/>
                </a:lnTo>
                <a:lnTo>
                  <a:pt x="393827" y="210604"/>
                </a:lnTo>
                <a:close/>
              </a:path>
              <a:path w="517525" h="525145" extrusionOk="0">
                <a:moveTo>
                  <a:pt x="413258" y="338124"/>
                </a:moveTo>
                <a:lnTo>
                  <a:pt x="339725" y="266776"/>
                </a:lnTo>
                <a:lnTo>
                  <a:pt x="315214" y="274332"/>
                </a:lnTo>
                <a:lnTo>
                  <a:pt x="307467" y="374535"/>
                </a:lnTo>
                <a:lnTo>
                  <a:pt x="413258" y="338124"/>
                </a:lnTo>
                <a:close/>
              </a:path>
              <a:path w="517525" h="525145" extrusionOk="0">
                <a:moveTo>
                  <a:pt x="473710" y="381609"/>
                </a:moveTo>
                <a:lnTo>
                  <a:pt x="453390" y="362204"/>
                </a:lnTo>
                <a:lnTo>
                  <a:pt x="449453" y="363613"/>
                </a:lnTo>
                <a:lnTo>
                  <a:pt x="444119" y="392557"/>
                </a:lnTo>
                <a:lnTo>
                  <a:pt x="473710" y="381609"/>
                </a:lnTo>
                <a:close/>
              </a:path>
              <a:path w="517525" h="525145" extrusionOk="0">
                <a:moveTo>
                  <a:pt x="495300" y="277761"/>
                </a:moveTo>
                <a:lnTo>
                  <a:pt x="472186" y="258381"/>
                </a:lnTo>
                <a:lnTo>
                  <a:pt x="468757" y="259473"/>
                </a:lnTo>
                <a:lnTo>
                  <a:pt x="463423" y="288366"/>
                </a:lnTo>
                <a:lnTo>
                  <a:pt x="495300" y="277761"/>
                </a:lnTo>
                <a:close/>
              </a:path>
              <a:path w="517525" h="525145" extrusionOk="0">
                <a:moveTo>
                  <a:pt x="517271" y="173926"/>
                </a:moveTo>
                <a:lnTo>
                  <a:pt x="490474" y="154559"/>
                </a:lnTo>
                <a:lnTo>
                  <a:pt x="488315" y="155155"/>
                </a:lnTo>
                <a:lnTo>
                  <a:pt x="483108" y="184111"/>
                </a:lnTo>
                <a:lnTo>
                  <a:pt x="517271" y="173926"/>
                </a:lnTo>
                <a:close/>
              </a:path>
            </a:pathLst>
          </a:custGeom>
          <a:solidFill>
            <a:srgbClr val="BA7313"/>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6" name="Google Shape;106;p24"/>
          <p:cNvSpPr/>
          <p:nvPr/>
        </p:nvSpPr>
        <p:spPr>
          <a:xfrm>
            <a:off x="11198804" y="6373928"/>
            <a:ext cx="94779" cy="201968"/>
          </a:xfrm>
          <a:custGeom>
            <a:avLst/>
            <a:gdLst/>
            <a:ahLst/>
            <a:cxnLst/>
            <a:rect l="l" t="t" r="r" b="b"/>
            <a:pathLst>
              <a:path w="139700" h="374015" extrusionOk="0">
                <a:moveTo>
                  <a:pt x="14859" y="20396"/>
                </a:moveTo>
                <a:lnTo>
                  <a:pt x="13081" y="0"/>
                </a:lnTo>
                <a:lnTo>
                  <a:pt x="0" y="3048"/>
                </a:lnTo>
                <a:lnTo>
                  <a:pt x="14859" y="20396"/>
                </a:lnTo>
                <a:close/>
              </a:path>
              <a:path w="139700" h="374015" extrusionOk="0">
                <a:moveTo>
                  <a:pt x="23495" y="116776"/>
                </a:moveTo>
                <a:lnTo>
                  <a:pt x="21590" y="94894"/>
                </a:lnTo>
                <a:lnTo>
                  <a:pt x="9398" y="98082"/>
                </a:lnTo>
                <a:lnTo>
                  <a:pt x="23495" y="116776"/>
                </a:lnTo>
                <a:close/>
              </a:path>
              <a:path w="139700" h="374015" extrusionOk="0">
                <a:moveTo>
                  <a:pt x="32131" y="213144"/>
                </a:moveTo>
                <a:lnTo>
                  <a:pt x="30099" y="190017"/>
                </a:lnTo>
                <a:lnTo>
                  <a:pt x="18796" y="193128"/>
                </a:lnTo>
                <a:lnTo>
                  <a:pt x="32131" y="213144"/>
                </a:lnTo>
                <a:close/>
              </a:path>
              <a:path w="139700" h="374015" extrusionOk="0">
                <a:moveTo>
                  <a:pt x="75819" y="91198"/>
                </a:moveTo>
                <a:lnTo>
                  <a:pt x="74930" y="70370"/>
                </a:lnTo>
                <a:lnTo>
                  <a:pt x="61087" y="73926"/>
                </a:lnTo>
                <a:lnTo>
                  <a:pt x="75819" y="91198"/>
                </a:lnTo>
                <a:close/>
              </a:path>
              <a:path w="139700" h="374015" extrusionOk="0">
                <a:moveTo>
                  <a:pt x="85852" y="293357"/>
                </a:moveTo>
                <a:lnTo>
                  <a:pt x="84709" y="269544"/>
                </a:lnTo>
                <a:lnTo>
                  <a:pt x="72644" y="273405"/>
                </a:lnTo>
                <a:lnTo>
                  <a:pt x="85852" y="293357"/>
                </a:lnTo>
                <a:close/>
              </a:path>
              <a:path w="139700" h="374015" extrusionOk="0">
                <a:moveTo>
                  <a:pt x="101092" y="251764"/>
                </a:moveTo>
                <a:lnTo>
                  <a:pt x="98171" y="167449"/>
                </a:lnTo>
                <a:lnTo>
                  <a:pt x="50038" y="181203"/>
                </a:lnTo>
                <a:lnTo>
                  <a:pt x="101092" y="251764"/>
                </a:lnTo>
                <a:close/>
              </a:path>
              <a:path w="139700" h="374015" extrusionOk="0">
                <a:moveTo>
                  <a:pt x="136906" y="162039"/>
                </a:moveTo>
                <a:lnTo>
                  <a:pt x="136652" y="140830"/>
                </a:lnTo>
                <a:lnTo>
                  <a:pt x="122174" y="144856"/>
                </a:lnTo>
                <a:lnTo>
                  <a:pt x="136906" y="162039"/>
                </a:lnTo>
                <a:close/>
              </a:path>
              <a:path w="139700" h="374015" extrusionOk="0">
                <a:moveTo>
                  <a:pt x="138176" y="267779"/>
                </a:moveTo>
                <a:lnTo>
                  <a:pt x="137922" y="245008"/>
                </a:lnTo>
                <a:lnTo>
                  <a:pt x="124206" y="249262"/>
                </a:lnTo>
                <a:lnTo>
                  <a:pt x="138176" y="267779"/>
                </a:lnTo>
                <a:close/>
              </a:path>
              <a:path w="139700" h="374015" extrusionOk="0">
                <a:moveTo>
                  <a:pt x="139573" y="373545"/>
                </a:moveTo>
                <a:lnTo>
                  <a:pt x="139319" y="349250"/>
                </a:lnTo>
                <a:lnTo>
                  <a:pt x="126365" y="353669"/>
                </a:lnTo>
                <a:lnTo>
                  <a:pt x="139573" y="373545"/>
                </a:lnTo>
                <a:close/>
              </a:path>
            </a:pathLst>
          </a:custGeom>
          <a:solidFill>
            <a:srgbClr val="DD9D3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7" name="Google Shape;107;p24"/>
          <p:cNvSpPr/>
          <p:nvPr/>
        </p:nvSpPr>
        <p:spPr>
          <a:xfrm>
            <a:off x="707575" y="6293312"/>
            <a:ext cx="408841" cy="265405"/>
          </a:xfrm>
          <a:custGeom>
            <a:avLst/>
            <a:gdLst/>
            <a:ahLst/>
            <a:cxnLst/>
            <a:rect l="l" t="t" r="r" b="b"/>
            <a:pathLst>
              <a:path w="602614" h="491490" extrusionOk="0">
                <a:moveTo>
                  <a:pt x="602246" y="37884"/>
                </a:moveTo>
                <a:lnTo>
                  <a:pt x="598944" y="21831"/>
                </a:lnTo>
                <a:lnTo>
                  <a:pt x="589902" y="9931"/>
                </a:lnTo>
                <a:lnTo>
                  <a:pt x="576351" y="2540"/>
                </a:lnTo>
                <a:lnTo>
                  <a:pt x="559549" y="0"/>
                </a:lnTo>
                <a:lnTo>
                  <a:pt x="539280" y="3937"/>
                </a:lnTo>
                <a:lnTo>
                  <a:pt x="520776" y="16268"/>
                </a:lnTo>
                <a:lnTo>
                  <a:pt x="503770" y="37820"/>
                </a:lnTo>
                <a:lnTo>
                  <a:pt x="488022" y="69380"/>
                </a:lnTo>
                <a:lnTo>
                  <a:pt x="486956" y="69380"/>
                </a:lnTo>
                <a:lnTo>
                  <a:pt x="486956" y="0"/>
                </a:lnTo>
                <a:lnTo>
                  <a:pt x="433222" y="14274"/>
                </a:lnTo>
                <a:lnTo>
                  <a:pt x="401421" y="20942"/>
                </a:lnTo>
                <a:lnTo>
                  <a:pt x="386219" y="24612"/>
                </a:lnTo>
                <a:lnTo>
                  <a:pt x="382346" y="29883"/>
                </a:lnTo>
                <a:lnTo>
                  <a:pt x="388175" y="34785"/>
                </a:lnTo>
                <a:lnTo>
                  <a:pt x="401015" y="39497"/>
                </a:lnTo>
                <a:lnTo>
                  <a:pt x="413854" y="49403"/>
                </a:lnTo>
                <a:lnTo>
                  <a:pt x="419696" y="69913"/>
                </a:lnTo>
                <a:lnTo>
                  <a:pt x="419696" y="203885"/>
                </a:lnTo>
                <a:lnTo>
                  <a:pt x="419150" y="205930"/>
                </a:lnTo>
                <a:lnTo>
                  <a:pt x="417652" y="198691"/>
                </a:lnTo>
                <a:lnTo>
                  <a:pt x="392861" y="163347"/>
                </a:lnTo>
                <a:lnTo>
                  <a:pt x="363296" y="145592"/>
                </a:lnTo>
                <a:lnTo>
                  <a:pt x="363296" y="234734"/>
                </a:lnTo>
                <a:lnTo>
                  <a:pt x="255752" y="234734"/>
                </a:lnTo>
                <a:lnTo>
                  <a:pt x="260438" y="196570"/>
                </a:lnTo>
                <a:lnTo>
                  <a:pt x="272288" y="168186"/>
                </a:lnTo>
                <a:lnTo>
                  <a:pt x="290385" y="150495"/>
                </a:lnTo>
                <a:lnTo>
                  <a:pt x="313829" y="144386"/>
                </a:lnTo>
                <a:lnTo>
                  <a:pt x="334098" y="148526"/>
                </a:lnTo>
                <a:lnTo>
                  <a:pt x="349440" y="162941"/>
                </a:lnTo>
                <a:lnTo>
                  <a:pt x="359333" y="190665"/>
                </a:lnTo>
                <a:lnTo>
                  <a:pt x="363296" y="234734"/>
                </a:lnTo>
                <a:lnTo>
                  <a:pt x="363296" y="145592"/>
                </a:lnTo>
                <a:lnTo>
                  <a:pt x="361302" y="144386"/>
                </a:lnTo>
                <a:lnTo>
                  <a:pt x="357187" y="141922"/>
                </a:lnTo>
                <a:lnTo>
                  <a:pt x="314363" y="134708"/>
                </a:lnTo>
                <a:lnTo>
                  <a:pt x="266357" y="144221"/>
                </a:lnTo>
                <a:lnTo>
                  <a:pt x="228384" y="170472"/>
                </a:lnTo>
                <a:lnTo>
                  <a:pt x="203428" y="210032"/>
                </a:lnTo>
                <a:lnTo>
                  <a:pt x="194449" y="259461"/>
                </a:lnTo>
                <a:lnTo>
                  <a:pt x="196723" y="273418"/>
                </a:lnTo>
                <a:lnTo>
                  <a:pt x="195110" y="271106"/>
                </a:lnTo>
                <a:lnTo>
                  <a:pt x="166027" y="253644"/>
                </a:lnTo>
                <a:lnTo>
                  <a:pt x="166027" y="341287"/>
                </a:lnTo>
                <a:lnTo>
                  <a:pt x="60274" y="341287"/>
                </a:lnTo>
                <a:lnTo>
                  <a:pt x="64884" y="303771"/>
                </a:lnTo>
                <a:lnTo>
                  <a:pt x="76530" y="275856"/>
                </a:lnTo>
                <a:lnTo>
                  <a:pt x="94335" y="258457"/>
                </a:lnTo>
                <a:lnTo>
                  <a:pt x="117373" y="252463"/>
                </a:lnTo>
                <a:lnTo>
                  <a:pt x="137325" y="256527"/>
                </a:lnTo>
                <a:lnTo>
                  <a:pt x="152412" y="270700"/>
                </a:lnTo>
                <a:lnTo>
                  <a:pt x="162140" y="297967"/>
                </a:lnTo>
                <a:lnTo>
                  <a:pt x="166027" y="341287"/>
                </a:lnTo>
                <a:lnTo>
                  <a:pt x="166027" y="253644"/>
                </a:lnTo>
                <a:lnTo>
                  <a:pt x="164071" y="252463"/>
                </a:lnTo>
                <a:lnTo>
                  <a:pt x="160020" y="250037"/>
                </a:lnTo>
                <a:lnTo>
                  <a:pt x="117906" y="242951"/>
                </a:lnTo>
                <a:lnTo>
                  <a:pt x="70713" y="252298"/>
                </a:lnTo>
                <a:lnTo>
                  <a:pt x="33375" y="278104"/>
                </a:lnTo>
                <a:lnTo>
                  <a:pt x="8826" y="317004"/>
                </a:lnTo>
                <a:lnTo>
                  <a:pt x="0" y="365607"/>
                </a:lnTo>
                <a:lnTo>
                  <a:pt x="8382" y="416953"/>
                </a:lnTo>
                <a:lnTo>
                  <a:pt x="32181" y="456692"/>
                </a:lnTo>
                <a:lnTo>
                  <a:pt x="69367" y="482346"/>
                </a:lnTo>
                <a:lnTo>
                  <a:pt x="117906" y="491451"/>
                </a:lnTo>
                <a:lnTo>
                  <a:pt x="172148" y="480301"/>
                </a:lnTo>
                <a:lnTo>
                  <a:pt x="206400" y="454571"/>
                </a:lnTo>
                <a:lnTo>
                  <a:pt x="209118" y="450215"/>
                </a:lnTo>
                <a:lnTo>
                  <a:pt x="224307" y="425869"/>
                </a:lnTo>
                <a:lnTo>
                  <a:pt x="229476" y="405790"/>
                </a:lnTo>
                <a:lnTo>
                  <a:pt x="229400" y="403606"/>
                </a:lnTo>
                <a:lnTo>
                  <a:pt x="217373" y="414362"/>
                </a:lnTo>
                <a:lnTo>
                  <a:pt x="210972" y="422719"/>
                </a:lnTo>
                <a:lnTo>
                  <a:pt x="199174" y="433933"/>
                </a:lnTo>
                <a:lnTo>
                  <a:pt x="185254" y="442607"/>
                </a:lnTo>
                <a:lnTo>
                  <a:pt x="168059" y="448221"/>
                </a:lnTo>
                <a:lnTo>
                  <a:pt x="146456" y="450215"/>
                </a:lnTo>
                <a:lnTo>
                  <a:pt x="114630" y="444246"/>
                </a:lnTo>
                <a:lnTo>
                  <a:pt x="87312" y="426288"/>
                </a:lnTo>
                <a:lnTo>
                  <a:pt x="68021" y="396227"/>
                </a:lnTo>
                <a:lnTo>
                  <a:pt x="60274" y="353974"/>
                </a:lnTo>
                <a:lnTo>
                  <a:pt x="229476" y="353974"/>
                </a:lnTo>
                <a:lnTo>
                  <a:pt x="229400" y="353631"/>
                </a:lnTo>
                <a:lnTo>
                  <a:pt x="264998" y="378180"/>
                </a:lnTo>
                <a:lnTo>
                  <a:pt x="314363" y="387438"/>
                </a:lnTo>
                <a:lnTo>
                  <a:pt x="369519" y="376097"/>
                </a:lnTo>
                <a:lnTo>
                  <a:pt x="404355" y="349935"/>
                </a:lnTo>
                <a:lnTo>
                  <a:pt x="407123" y="345503"/>
                </a:lnTo>
                <a:lnTo>
                  <a:pt x="422567" y="320751"/>
                </a:lnTo>
                <a:lnTo>
                  <a:pt x="427824" y="300329"/>
                </a:lnTo>
                <a:lnTo>
                  <a:pt x="427736" y="298107"/>
                </a:lnTo>
                <a:lnTo>
                  <a:pt x="426212" y="296570"/>
                </a:lnTo>
                <a:lnTo>
                  <a:pt x="424599" y="296570"/>
                </a:lnTo>
                <a:lnTo>
                  <a:pt x="421703" y="298107"/>
                </a:lnTo>
                <a:lnTo>
                  <a:pt x="419214" y="302412"/>
                </a:lnTo>
                <a:lnTo>
                  <a:pt x="415518" y="309041"/>
                </a:lnTo>
                <a:lnTo>
                  <a:pt x="409003" y="317538"/>
                </a:lnTo>
                <a:lnTo>
                  <a:pt x="397014" y="328942"/>
                </a:lnTo>
                <a:lnTo>
                  <a:pt x="382854" y="337769"/>
                </a:lnTo>
                <a:lnTo>
                  <a:pt x="365366" y="343484"/>
                </a:lnTo>
                <a:lnTo>
                  <a:pt x="343408" y="345503"/>
                </a:lnTo>
                <a:lnTo>
                  <a:pt x="311023" y="339432"/>
                </a:lnTo>
                <a:lnTo>
                  <a:pt x="283235" y="321170"/>
                </a:lnTo>
                <a:lnTo>
                  <a:pt x="263613" y="290601"/>
                </a:lnTo>
                <a:lnTo>
                  <a:pt x="255752" y="247637"/>
                </a:lnTo>
                <a:lnTo>
                  <a:pt x="383400" y="247637"/>
                </a:lnTo>
                <a:lnTo>
                  <a:pt x="523252" y="247650"/>
                </a:lnTo>
                <a:lnTo>
                  <a:pt x="524319" y="244983"/>
                </a:lnTo>
                <a:lnTo>
                  <a:pt x="524319" y="241249"/>
                </a:lnTo>
                <a:lnTo>
                  <a:pt x="518477" y="235559"/>
                </a:lnTo>
                <a:lnTo>
                  <a:pt x="505637" y="233375"/>
                </a:lnTo>
                <a:lnTo>
                  <a:pt x="492785" y="225793"/>
                </a:lnTo>
                <a:lnTo>
                  <a:pt x="486956" y="203885"/>
                </a:lnTo>
                <a:lnTo>
                  <a:pt x="486956" y="101409"/>
                </a:lnTo>
                <a:lnTo>
                  <a:pt x="489826" y="85813"/>
                </a:lnTo>
                <a:lnTo>
                  <a:pt x="497954" y="67106"/>
                </a:lnTo>
                <a:lnTo>
                  <a:pt x="510590" y="51422"/>
                </a:lnTo>
                <a:lnTo>
                  <a:pt x="526986" y="44831"/>
                </a:lnTo>
                <a:lnTo>
                  <a:pt x="537400" y="49504"/>
                </a:lnTo>
                <a:lnTo>
                  <a:pt x="544258" y="59778"/>
                </a:lnTo>
                <a:lnTo>
                  <a:pt x="553021" y="70053"/>
                </a:lnTo>
                <a:lnTo>
                  <a:pt x="569150" y="74714"/>
                </a:lnTo>
                <a:lnTo>
                  <a:pt x="583552" y="72047"/>
                </a:lnTo>
                <a:lnTo>
                  <a:pt x="593902" y="64516"/>
                </a:lnTo>
                <a:lnTo>
                  <a:pt x="600151" y="52882"/>
                </a:lnTo>
                <a:lnTo>
                  <a:pt x="602246" y="37884"/>
                </a:lnTo>
                <a:close/>
              </a:path>
            </a:pathLst>
          </a:custGeom>
          <a:solidFill>
            <a:srgbClr val="273F8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8" name="Google Shape;108;p24"/>
          <p:cNvSpPr/>
          <p:nvPr/>
        </p:nvSpPr>
        <p:spPr>
          <a:xfrm>
            <a:off x="821077" y="6198103"/>
            <a:ext cx="446322" cy="362445"/>
          </a:xfrm>
          <a:custGeom>
            <a:avLst/>
            <a:gdLst/>
            <a:ahLst/>
            <a:cxnLst/>
            <a:rect l="l" t="t" r="r" b="b"/>
            <a:pathLst>
              <a:path w="657860" h="671195" extrusionOk="0">
                <a:moveTo>
                  <a:pt x="90678" y="243941"/>
                </a:moveTo>
                <a:lnTo>
                  <a:pt x="56667" y="243763"/>
                </a:lnTo>
                <a:lnTo>
                  <a:pt x="45491" y="212039"/>
                </a:lnTo>
                <a:lnTo>
                  <a:pt x="33337" y="243992"/>
                </a:lnTo>
                <a:lnTo>
                  <a:pt x="0" y="243814"/>
                </a:lnTo>
                <a:lnTo>
                  <a:pt x="27559" y="264617"/>
                </a:lnTo>
                <a:lnTo>
                  <a:pt x="16027" y="301231"/>
                </a:lnTo>
                <a:lnTo>
                  <a:pt x="45135" y="280708"/>
                </a:lnTo>
                <a:lnTo>
                  <a:pt x="74371" y="300875"/>
                </a:lnTo>
                <a:lnTo>
                  <a:pt x="63893" y="265480"/>
                </a:lnTo>
                <a:lnTo>
                  <a:pt x="90678" y="243941"/>
                </a:lnTo>
                <a:close/>
              </a:path>
              <a:path w="657860" h="671195" extrusionOk="0">
                <a:moveTo>
                  <a:pt x="150520" y="132816"/>
                </a:moveTo>
                <a:lnTo>
                  <a:pt x="116522" y="132715"/>
                </a:lnTo>
                <a:lnTo>
                  <a:pt x="105270" y="101028"/>
                </a:lnTo>
                <a:lnTo>
                  <a:pt x="93179" y="132981"/>
                </a:lnTo>
                <a:lnTo>
                  <a:pt x="59842" y="132892"/>
                </a:lnTo>
                <a:lnTo>
                  <a:pt x="87452" y="153631"/>
                </a:lnTo>
                <a:lnTo>
                  <a:pt x="75996" y="190271"/>
                </a:lnTo>
                <a:lnTo>
                  <a:pt x="105067" y="169684"/>
                </a:lnTo>
                <a:lnTo>
                  <a:pt x="134340" y="189788"/>
                </a:lnTo>
                <a:lnTo>
                  <a:pt x="123774" y="154406"/>
                </a:lnTo>
                <a:lnTo>
                  <a:pt x="150520" y="132816"/>
                </a:lnTo>
                <a:close/>
              </a:path>
              <a:path w="657860" h="671195" extrusionOk="0">
                <a:moveTo>
                  <a:pt x="251612" y="57467"/>
                </a:moveTo>
                <a:lnTo>
                  <a:pt x="217614" y="57277"/>
                </a:lnTo>
                <a:lnTo>
                  <a:pt x="206463" y="25552"/>
                </a:lnTo>
                <a:lnTo>
                  <a:pt x="194284" y="57467"/>
                </a:lnTo>
                <a:lnTo>
                  <a:pt x="160947" y="57277"/>
                </a:lnTo>
                <a:lnTo>
                  <a:pt x="188493" y="78105"/>
                </a:lnTo>
                <a:lnTo>
                  <a:pt x="176936" y="114719"/>
                </a:lnTo>
                <a:lnTo>
                  <a:pt x="206070" y="94208"/>
                </a:lnTo>
                <a:lnTo>
                  <a:pt x="235280" y="114388"/>
                </a:lnTo>
                <a:lnTo>
                  <a:pt x="224815" y="78994"/>
                </a:lnTo>
                <a:lnTo>
                  <a:pt x="251612" y="57467"/>
                </a:lnTo>
                <a:close/>
              </a:path>
              <a:path w="657860" h="671195" extrusionOk="0">
                <a:moveTo>
                  <a:pt x="267690" y="595642"/>
                </a:moveTo>
                <a:lnTo>
                  <a:pt x="233692" y="595604"/>
                </a:lnTo>
                <a:lnTo>
                  <a:pt x="222389" y="563930"/>
                </a:lnTo>
                <a:lnTo>
                  <a:pt x="210362" y="595922"/>
                </a:lnTo>
                <a:lnTo>
                  <a:pt x="177025" y="595871"/>
                </a:lnTo>
                <a:lnTo>
                  <a:pt x="204673" y="616585"/>
                </a:lnTo>
                <a:lnTo>
                  <a:pt x="193281" y="653237"/>
                </a:lnTo>
                <a:lnTo>
                  <a:pt x="222313" y="632599"/>
                </a:lnTo>
                <a:lnTo>
                  <a:pt x="251612" y="652640"/>
                </a:lnTo>
                <a:lnTo>
                  <a:pt x="240982" y="617296"/>
                </a:lnTo>
                <a:lnTo>
                  <a:pt x="267690" y="595642"/>
                </a:lnTo>
                <a:close/>
              </a:path>
              <a:path w="657860" h="671195" extrusionOk="0">
                <a:moveTo>
                  <a:pt x="375170" y="31851"/>
                </a:moveTo>
                <a:lnTo>
                  <a:pt x="341172" y="31711"/>
                </a:lnTo>
                <a:lnTo>
                  <a:pt x="329958" y="0"/>
                </a:lnTo>
                <a:lnTo>
                  <a:pt x="317842" y="31953"/>
                </a:lnTo>
                <a:lnTo>
                  <a:pt x="284505" y="31813"/>
                </a:lnTo>
                <a:lnTo>
                  <a:pt x="312089" y="52590"/>
                </a:lnTo>
                <a:lnTo>
                  <a:pt x="300596" y="89230"/>
                </a:lnTo>
                <a:lnTo>
                  <a:pt x="329679" y="68668"/>
                </a:lnTo>
                <a:lnTo>
                  <a:pt x="358927" y="88798"/>
                </a:lnTo>
                <a:lnTo>
                  <a:pt x="348399" y="53416"/>
                </a:lnTo>
                <a:lnTo>
                  <a:pt x="375170" y="31851"/>
                </a:lnTo>
                <a:close/>
              </a:path>
              <a:path w="657860" h="671195" extrusionOk="0">
                <a:moveTo>
                  <a:pt x="392734" y="614057"/>
                </a:moveTo>
                <a:lnTo>
                  <a:pt x="358724" y="613587"/>
                </a:lnTo>
                <a:lnTo>
                  <a:pt x="347827" y="581774"/>
                </a:lnTo>
                <a:lnTo>
                  <a:pt x="335394" y="613613"/>
                </a:lnTo>
                <a:lnTo>
                  <a:pt x="302056" y="613156"/>
                </a:lnTo>
                <a:lnTo>
                  <a:pt x="329450" y="634212"/>
                </a:lnTo>
                <a:lnTo>
                  <a:pt x="317614" y="670725"/>
                </a:lnTo>
                <a:lnTo>
                  <a:pt x="346900" y="650443"/>
                </a:lnTo>
                <a:lnTo>
                  <a:pt x="375958" y="670839"/>
                </a:lnTo>
                <a:lnTo>
                  <a:pt x="365760" y="635368"/>
                </a:lnTo>
                <a:lnTo>
                  <a:pt x="392734" y="614057"/>
                </a:lnTo>
                <a:close/>
              </a:path>
              <a:path w="657860" h="671195" extrusionOk="0">
                <a:moveTo>
                  <a:pt x="497954" y="60934"/>
                </a:moveTo>
                <a:lnTo>
                  <a:pt x="463956" y="60655"/>
                </a:lnTo>
                <a:lnTo>
                  <a:pt x="452869" y="28905"/>
                </a:lnTo>
                <a:lnTo>
                  <a:pt x="440626" y="60820"/>
                </a:lnTo>
                <a:lnTo>
                  <a:pt x="407289" y="60553"/>
                </a:lnTo>
                <a:lnTo>
                  <a:pt x="434784" y="81432"/>
                </a:lnTo>
                <a:lnTo>
                  <a:pt x="423151" y="118021"/>
                </a:lnTo>
                <a:lnTo>
                  <a:pt x="452323" y="97574"/>
                </a:lnTo>
                <a:lnTo>
                  <a:pt x="481495" y="117817"/>
                </a:lnTo>
                <a:lnTo>
                  <a:pt x="471106" y="82397"/>
                </a:lnTo>
                <a:lnTo>
                  <a:pt x="497954" y="60934"/>
                </a:lnTo>
                <a:close/>
              </a:path>
              <a:path w="657860" h="671195" extrusionOk="0">
                <a:moveTo>
                  <a:pt x="513410" y="577748"/>
                </a:moveTo>
                <a:lnTo>
                  <a:pt x="479412" y="577405"/>
                </a:lnTo>
                <a:lnTo>
                  <a:pt x="468376" y="545630"/>
                </a:lnTo>
                <a:lnTo>
                  <a:pt x="456069" y="577507"/>
                </a:lnTo>
                <a:lnTo>
                  <a:pt x="422732" y="577189"/>
                </a:lnTo>
                <a:lnTo>
                  <a:pt x="450202" y="598131"/>
                </a:lnTo>
                <a:lnTo>
                  <a:pt x="438505" y="634695"/>
                </a:lnTo>
                <a:lnTo>
                  <a:pt x="467702" y="614299"/>
                </a:lnTo>
                <a:lnTo>
                  <a:pt x="496849" y="634593"/>
                </a:lnTo>
                <a:lnTo>
                  <a:pt x="486524" y="599147"/>
                </a:lnTo>
                <a:lnTo>
                  <a:pt x="513410" y="577748"/>
                </a:lnTo>
                <a:close/>
              </a:path>
              <a:path w="657860" h="671195" extrusionOk="0">
                <a:moveTo>
                  <a:pt x="597090" y="139166"/>
                </a:moveTo>
                <a:lnTo>
                  <a:pt x="563092" y="138785"/>
                </a:lnTo>
                <a:lnTo>
                  <a:pt x="552107" y="106997"/>
                </a:lnTo>
                <a:lnTo>
                  <a:pt x="539762" y="138861"/>
                </a:lnTo>
                <a:lnTo>
                  <a:pt x="506425" y="138493"/>
                </a:lnTo>
                <a:lnTo>
                  <a:pt x="533869" y="159461"/>
                </a:lnTo>
                <a:lnTo>
                  <a:pt x="522109" y="196011"/>
                </a:lnTo>
                <a:lnTo>
                  <a:pt x="551357" y="175653"/>
                </a:lnTo>
                <a:lnTo>
                  <a:pt x="580453" y="195986"/>
                </a:lnTo>
                <a:lnTo>
                  <a:pt x="570179" y="160540"/>
                </a:lnTo>
                <a:lnTo>
                  <a:pt x="597090" y="139166"/>
                </a:lnTo>
                <a:close/>
              </a:path>
              <a:path w="657860" h="671195" extrusionOk="0">
                <a:moveTo>
                  <a:pt x="607517" y="493699"/>
                </a:moveTo>
                <a:lnTo>
                  <a:pt x="573519" y="493585"/>
                </a:lnTo>
                <a:lnTo>
                  <a:pt x="562279" y="461899"/>
                </a:lnTo>
                <a:lnTo>
                  <a:pt x="550189" y="493852"/>
                </a:lnTo>
                <a:lnTo>
                  <a:pt x="516851" y="493763"/>
                </a:lnTo>
                <a:lnTo>
                  <a:pt x="544449" y="514502"/>
                </a:lnTo>
                <a:lnTo>
                  <a:pt x="532993" y="551154"/>
                </a:lnTo>
                <a:lnTo>
                  <a:pt x="562063" y="530555"/>
                </a:lnTo>
                <a:lnTo>
                  <a:pt x="591337" y="550659"/>
                </a:lnTo>
                <a:lnTo>
                  <a:pt x="580771" y="515289"/>
                </a:lnTo>
                <a:lnTo>
                  <a:pt x="607517" y="493699"/>
                </a:lnTo>
                <a:close/>
              </a:path>
              <a:path w="657860" h="671195" extrusionOk="0">
                <a:moveTo>
                  <a:pt x="653618" y="251777"/>
                </a:moveTo>
                <a:lnTo>
                  <a:pt x="619620" y="251587"/>
                </a:lnTo>
                <a:lnTo>
                  <a:pt x="608457" y="219862"/>
                </a:lnTo>
                <a:lnTo>
                  <a:pt x="596290" y="251777"/>
                </a:lnTo>
                <a:lnTo>
                  <a:pt x="562952" y="251599"/>
                </a:lnTo>
                <a:lnTo>
                  <a:pt x="590499" y="272427"/>
                </a:lnTo>
                <a:lnTo>
                  <a:pt x="578954" y="309029"/>
                </a:lnTo>
                <a:lnTo>
                  <a:pt x="608076" y="288518"/>
                </a:lnTo>
                <a:lnTo>
                  <a:pt x="637286" y="308698"/>
                </a:lnTo>
                <a:lnTo>
                  <a:pt x="626821" y="273304"/>
                </a:lnTo>
                <a:lnTo>
                  <a:pt x="653618" y="251777"/>
                </a:lnTo>
                <a:close/>
              </a:path>
              <a:path w="657860" h="671195" extrusionOk="0">
                <a:moveTo>
                  <a:pt x="657479" y="377723"/>
                </a:moveTo>
                <a:lnTo>
                  <a:pt x="623481" y="377786"/>
                </a:lnTo>
                <a:lnTo>
                  <a:pt x="612089" y="346138"/>
                </a:lnTo>
                <a:lnTo>
                  <a:pt x="600151" y="378142"/>
                </a:lnTo>
                <a:lnTo>
                  <a:pt x="566813" y="378206"/>
                </a:lnTo>
                <a:lnTo>
                  <a:pt x="594512" y="398830"/>
                </a:lnTo>
                <a:lnTo>
                  <a:pt x="583234" y="435533"/>
                </a:lnTo>
                <a:lnTo>
                  <a:pt x="612203" y="414807"/>
                </a:lnTo>
                <a:lnTo>
                  <a:pt x="641578" y="434771"/>
                </a:lnTo>
                <a:lnTo>
                  <a:pt x="630847" y="399440"/>
                </a:lnTo>
                <a:lnTo>
                  <a:pt x="657479" y="377723"/>
                </a:lnTo>
                <a:close/>
              </a:path>
            </a:pathLst>
          </a:custGeom>
          <a:solidFill>
            <a:srgbClr val="EBA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09" name="Google Shape;109;p24"/>
          <p:cNvSpPr/>
          <p:nvPr/>
        </p:nvSpPr>
        <p:spPr>
          <a:xfrm>
            <a:off x="716043" y="6585866"/>
            <a:ext cx="106842" cy="22289"/>
          </a:xfrm>
          <a:custGeom>
            <a:avLst/>
            <a:gdLst/>
            <a:ahLst/>
            <a:cxnLst/>
            <a:rect l="l" t="t" r="r" b="b"/>
            <a:pathLst>
              <a:path w="157480" h="41275" extrusionOk="0">
                <a:moveTo>
                  <a:pt x="157408" y="0"/>
                </a:moveTo>
                <a:lnTo>
                  <a:pt x="0" y="0"/>
                </a:lnTo>
                <a:lnTo>
                  <a:pt x="0" y="40678"/>
                </a:lnTo>
                <a:lnTo>
                  <a:pt x="157408" y="40678"/>
                </a:lnTo>
                <a:lnTo>
                  <a:pt x="157408" y="0"/>
                </a:lnTo>
                <a:close/>
              </a:path>
            </a:pathLst>
          </a:custGeom>
          <a:solidFill>
            <a:srgbClr val="EBA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0" name="Google Shape;110;p24"/>
          <p:cNvSpPr/>
          <p:nvPr/>
        </p:nvSpPr>
        <p:spPr>
          <a:xfrm>
            <a:off x="823017" y="6585866"/>
            <a:ext cx="106842" cy="22289"/>
          </a:xfrm>
          <a:custGeom>
            <a:avLst/>
            <a:gdLst/>
            <a:ahLst/>
            <a:cxnLst/>
            <a:rect l="l" t="t" r="r" b="b"/>
            <a:pathLst>
              <a:path w="157480" h="41275" extrusionOk="0">
                <a:moveTo>
                  <a:pt x="157369" y="0"/>
                </a:moveTo>
                <a:lnTo>
                  <a:pt x="0" y="0"/>
                </a:lnTo>
                <a:lnTo>
                  <a:pt x="0" y="40678"/>
                </a:lnTo>
                <a:lnTo>
                  <a:pt x="157369" y="40678"/>
                </a:lnTo>
                <a:lnTo>
                  <a:pt x="157369" y="0"/>
                </a:lnTo>
                <a:close/>
              </a:path>
            </a:pathLst>
          </a:custGeom>
          <a:solidFill>
            <a:srgbClr val="D6371A"/>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1" name="Google Shape;111;p24"/>
          <p:cNvSpPr/>
          <p:nvPr/>
        </p:nvSpPr>
        <p:spPr>
          <a:xfrm>
            <a:off x="929969" y="6585866"/>
            <a:ext cx="106842" cy="22289"/>
          </a:xfrm>
          <a:custGeom>
            <a:avLst/>
            <a:gdLst/>
            <a:ahLst/>
            <a:cxnLst/>
            <a:rect l="l" t="t" r="r" b="b"/>
            <a:pathLst>
              <a:path w="157480" h="41275" extrusionOk="0">
                <a:moveTo>
                  <a:pt x="157402" y="0"/>
                </a:moveTo>
                <a:lnTo>
                  <a:pt x="0" y="0"/>
                </a:lnTo>
                <a:lnTo>
                  <a:pt x="0" y="40678"/>
                </a:lnTo>
                <a:lnTo>
                  <a:pt x="157402" y="40678"/>
                </a:lnTo>
                <a:lnTo>
                  <a:pt x="157402" y="0"/>
                </a:lnTo>
                <a:close/>
              </a:path>
            </a:pathLst>
          </a:custGeom>
          <a:solidFill>
            <a:srgbClr val="0093C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2" name="Google Shape;112;p24"/>
          <p:cNvSpPr/>
          <p:nvPr/>
        </p:nvSpPr>
        <p:spPr>
          <a:xfrm>
            <a:off x="1036931" y="6585866"/>
            <a:ext cx="106842" cy="22289"/>
          </a:xfrm>
          <a:custGeom>
            <a:avLst/>
            <a:gdLst/>
            <a:ahLst/>
            <a:cxnLst/>
            <a:rect l="l" t="t" r="r" b="b"/>
            <a:pathLst>
              <a:path w="157480" h="41275" extrusionOk="0">
                <a:moveTo>
                  <a:pt x="157396" y="0"/>
                </a:moveTo>
                <a:lnTo>
                  <a:pt x="0" y="0"/>
                </a:lnTo>
                <a:lnTo>
                  <a:pt x="0" y="40678"/>
                </a:lnTo>
                <a:lnTo>
                  <a:pt x="157396" y="40678"/>
                </a:lnTo>
                <a:lnTo>
                  <a:pt x="157396" y="0"/>
                </a:lnTo>
                <a:close/>
              </a:path>
            </a:pathLst>
          </a:custGeom>
          <a:solidFill>
            <a:srgbClr val="DD591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3" name="Google Shape;113;p24"/>
          <p:cNvSpPr/>
          <p:nvPr/>
        </p:nvSpPr>
        <p:spPr>
          <a:xfrm>
            <a:off x="1143902" y="6585866"/>
            <a:ext cx="106842" cy="22289"/>
          </a:xfrm>
          <a:custGeom>
            <a:avLst/>
            <a:gdLst/>
            <a:ahLst/>
            <a:cxnLst/>
            <a:rect l="l" t="t" r="r" b="b"/>
            <a:pathLst>
              <a:path w="157480" h="41275" extrusionOk="0">
                <a:moveTo>
                  <a:pt x="157368" y="0"/>
                </a:moveTo>
                <a:lnTo>
                  <a:pt x="0" y="0"/>
                </a:lnTo>
                <a:lnTo>
                  <a:pt x="0" y="40678"/>
                </a:lnTo>
                <a:lnTo>
                  <a:pt x="157368" y="40678"/>
                </a:lnTo>
                <a:lnTo>
                  <a:pt x="157368" y="0"/>
                </a:lnTo>
                <a:close/>
              </a:path>
            </a:pathLst>
          </a:custGeom>
          <a:solidFill>
            <a:srgbClr val="BFC71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4" name="Google Shape;114;p24"/>
          <p:cNvSpPr/>
          <p:nvPr/>
        </p:nvSpPr>
        <p:spPr>
          <a:xfrm>
            <a:off x="712557" y="6643027"/>
            <a:ext cx="560348" cy="71571"/>
          </a:xfrm>
          <a:prstGeom prst="rect">
            <a:avLst/>
          </a:prstGeom>
          <a:blipFill rotWithShape="1">
            <a:blip r:embed="rId1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chemeClr val="dk1"/>
              </a:solidFill>
              <a:latin typeface="Calibri"/>
              <a:ea typeface="Calibri"/>
              <a:cs typeface="Calibri"/>
              <a:sym typeface="Calibri"/>
            </a:endParaRPr>
          </a:p>
        </p:txBody>
      </p:sp>
      <p:sp>
        <p:nvSpPr>
          <p:cNvPr id="115" name="Google Shape;115;p24"/>
          <p:cNvSpPr txBox="1">
            <a:spLocks noGrp="1"/>
          </p:cNvSpPr>
          <p:nvPr>
            <p:ph type="title"/>
          </p:nvPr>
        </p:nvSpPr>
        <p:spPr>
          <a:xfrm>
            <a:off x="697917" y="171450"/>
            <a:ext cx="2175604" cy="677108"/>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44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6" name="Google Shape;116;p24"/>
          <p:cNvSpPr txBox="1">
            <a:spLocks noGrp="1"/>
          </p:cNvSpPr>
          <p:nvPr>
            <p:ph type="body" idx="1"/>
          </p:nvPr>
        </p:nvSpPr>
        <p:spPr>
          <a:xfrm>
            <a:off x="609600" y="1577340"/>
            <a:ext cx="10972800" cy="276999"/>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17" name="Google Shape;117;p24"/>
          <p:cNvSpPr txBox="1">
            <a:spLocks noGrp="1"/>
          </p:cNvSpPr>
          <p:nvPr>
            <p:ph type="ftr" idx="11"/>
          </p:nvPr>
        </p:nvSpPr>
        <p:spPr>
          <a:xfrm>
            <a:off x="4145280" y="6377940"/>
            <a:ext cx="3901440" cy="276999"/>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8" name="Google Shape;118;p24"/>
          <p:cNvSpPr txBox="1">
            <a:spLocks noGrp="1"/>
          </p:cNvSpPr>
          <p:nvPr>
            <p:ph type="dt" idx="10"/>
          </p:nvPr>
        </p:nvSpPr>
        <p:spPr>
          <a:xfrm>
            <a:off x="609600" y="6377940"/>
            <a:ext cx="2804160" cy="276999"/>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9" name="Google Shape;119;p24"/>
          <p:cNvSpPr txBox="1">
            <a:spLocks noGrp="1"/>
          </p:cNvSpPr>
          <p:nvPr>
            <p:ph type="sldNum" idx="12"/>
          </p:nvPr>
        </p:nvSpPr>
        <p:spPr>
          <a:xfrm>
            <a:off x="8778241" y="6377940"/>
            <a:ext cx="2804160" cy="276999"/>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sp>
        <p:nvSpPr>
          <p:cNvPr id="258" name="Google Shape;258;p10"/>
          <p:cNvSpPr txBox="1">
            <a:spLocks noGrp="1"/>
          </p:cNvSpPr>
          <p:nvPr>
            <p:ph type="title"/>
          </p:nvPr>
        </p:nvSpPr>
        <p:spPr>
          <a:xfrm>
            <a:off x="2040000" y="375500"/>
            <a:ext cx="3048051" cy="372538"/>
          </a:xfrm>
          <a:prstGeom prst="rect">
            <a:avLst/>
          </a:prstGeom>
          <a:noFill/>
          <a:ln>
            <a:noFill/>
          </a:ln>
        </p:spPr>
        <p:txBody>
          <a:bodyPr spcFirstLastPara="1" wrap="square" lIns="0" tIns="6850" rIns="0" bIns="0" anchor="t" anchorCtr="0">
            <a:spAutoFit/>
          </a:bodyPr>
          <a:lstStyle/>
          <a:p>
            <a:pPr marL="6858" lvl="0" indent="0" algn="l" rtl="0">
              <a:spcBef>
                <a:spcPts val="0"/>
              </a:spcBef>
              <a:spcAft>
                <a:spcPts val="0"/>
              </a:spcAft>
              <a:buNone/>
            </a:pPr>
            <a:r>
              <a:rPr lang="es-ES"/>
              <a:t>prototipado</a:t>
            </a:r>
            <a:endParaRPr/>
          </a:p>
        </p:txBody>
      </p:sp>
      <p:sp>
        <p:nvSpPr>
          <p:cNvPr id="259" name="Google Shape;259;p10"/>
          <p:cNvSpPr/>
          <p:nvPr/>
        </p:nvSpPr>
        <p:spPr>
          <a:xfrm>
            <a:off x="10639952" y="234031"/>
            <a:ext cx="1034810" cy="12706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60" name="Google Shape;260;p10"/>
          <p:cNvSpPr txBox="1"/>
          <p:nvPr/>
        </p:nvSpPr>
        <p:spPr>
          <a:xfrm>
            <a:off x="1717167" y="1180997"/>
            <a:ext cx="1348626" cy="156518"/>
          </a:xfrm>
          <a:prstGeom prst="rect">
            <a:avLst/>
          </a:prstGeom>
          <a:noFill/>
          <a:ln>
            <a:noFill/>
          </a:ln>
        </p:spPr>
        <p:txBody>
          <a:bodyPr spcFirstLastPara="1" wrap="square" lIns="0" tIns="6850" rIns="0" bIns="0" anchor="t" anchorCtr="0">
            <a:spAutoFit/>
          </a:bodyPr>
          <a:lstStyle/>
          <a:p>
            <a:pPr marL="6858" marR="0" lvl="0" indent="0" algn="l" rtl="0">
              <a:spcBef>
                <a:spcPts val="0"/>
              </a:spcBef>
              <a:spcAft>
                <a:spcPts val="0"/>
              </a:spcAft>
              <a:buNone/>
            </a:pPr>
            <a:r>
              <a:rPr lang="es-ES" sz="972" b="1">
                <a:solidFill>
                  <a:srgbClr val="000000"/>
                </a:solidFill>
                <a:latin typeface="Arial"/>
                <a:ea typeface="Arial"/>
                <a:cs typeface="Arial"/>
                <a:sym typeface="Arial"/>
              </a:rPr>
              <a:t>Nombre de la Agencia:</a:t>
            </a:r>
            <a:endParaRPr sz="972">
              <a:solidFill>
                <a:srgbClr val="000000"/>
              </a:solidFill>
              <a:latin typeface="Arial"/>
              <a:ea typeface="Arial"/>
              <a:cs typeface="Arial"/>
              <a:sym typeface="Arial"/>
            </a:endParaRPr>
          </a:p>
        </p:txBody>
      </p:sp>
      <p:sp>
        <p:nvSpPr>
          <p:cNvPr id="261" name="Google Shape;261;p10"/>
          <p:cNvSpPr/>
          <p:nvPr/>
        </p:nvSpPr>
        <p:spPr>
          <a:xfrm>
            <a:off x="1719906" y="1356506"/>
            <a:ext cx="4376094" cy="45719"/>
          </a:xfrm>
          <a:custGeom>
            <a:avLst/>
            <a:gdLst/>
            <a:ahLst/>
            <a:cxnLst/>
            <a:rect l="l" t="t" r="r" b="b"/>
            <a:pathLst>
              <a:path w="7430770" h="120000" extrusionOk="0">
                <a:moveTo>
                  <a:pt x="0" y="0"/>
                </a:moveTo>
                <a:lnTo>
                  <a:pt x="7430300" y="0"/>
                </a:lnTo>
              </a:path>
            </a:pathLst>
          </a:custGeom>
          <a:noFill/>
          <a:ln w="254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62" name="Google Shape;262;p10"/>
          <p:cNvSpPr txBox="1"/>
          <p:nvPr/>
        </p:nvSpPr>
        <p:spPr>
          <a:xfrm>
            <a:off x="1717167" y="1462175"/>
            <a:ext cx="1846859" cy="156518"/>
          </a:xfrm>
          <a:prstGeom prst="rect">
            <a:avLst/>
          </a:prstGeom>
          <a:noFill/>
          <a:ln>
            <a:noFill/>
          </a:ln>
        </p:spPr>
        <p:txBody>
          <a:bodyPr spcFirstLastPara="1" wrap="square" lIns="0" tIns="6850" rIns="0" bIns="0" anchor="t" anchorCtr="0">
            <a:spAutoFit/>
          </a:bodyPr>
          <a:lstStyle/>
          <a:p>
            <a:pPr marL="6858" marR="0" lvl="0" indent="0" algn="l" rtl="0">
              <a:spcBef>
                <a:spcPts val="0"/>
              </a:spcBef>
              <a:spcAft>
                <a:spcPts val="0"/>
              </a:spcAft>
              <a:buNone/>
            </a:pPr>
            <a:r>
              <a:rPr lang="es-ES" sz="972" b="1">
                <a:solidFill>
                  <a:srgbClr val="000000"/>
                </a:solidFill>
                <a:latin typeface="Arial"/>
                <a:ea typeface="Arial"/>
                <a:cs typeface="Arial"/>
                <a:sym typeface="Arial"/>
              </a:rPr>
              <a:t>Nombre del centro educativo:</a:t>
            </a:r>
            <a:endParaRPr sz="972">
              <a:solidFill>
                <a:srgbClr val="000000"/>
              </a:solidFill>
              <a:latin typeface="Arial"/>
              <a:ea typeface="Arial"/>
              <a:cs typeface="Arial"/>
              <a:sym typeface="Arial"/>
            </a:endParaRPr>
          </a:p>
        </p:txBody>
      </p:sp>
      <p:sp>
        <p:nvSpPr>
          <p:cNvPr id="263" name="Google Shape;263;p10"/>
          <p:cNvSpPr/>
          <p:nvPr/>
        </p:nvSpPr>
        <p:spPr>
          <a:xfrm rot="10800000" flipH="1">
            <a:off x="1719906" y="1594394"/>
            <a:ext cx="4376094" cy="45719"/>
          </a:xfrm>
          <a:custGeom>
            <a:avLst/>
            <a:gdLst/>
            <a:ahLst/>
            <a:cxnLst/>
            <a:rect l="l" t="t" r="r" b="b"/>
            <a:pathLst>
              <a:path w="7430770" h="120000" extrusionOk="0">
                <a:moveTo>
                  <a:pt x="0" y="0"/>
                </a:moveTo>
                <a:lnTo>
                  <a:pt x="7430300" y="0"/>
                </a:lnTo>
              </a:path>
            </a:pathLst>
          </a:custGeom>
          <a:noFill/>
          <a:ln w="254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64" name="Google Shape;264;p10"/>
          <p:cNvSpPr txBox="1"/>
          <p:nvPr/>
        </p:nvSpPr>
        <p:spPr>
          <a:xfrm>
            <a:off x="6513411" y="1180997"/>
            <a:ext cx="1113396" cy="156518"/>
          </a:xfrm>
          <a:prstGeom prst="rect">
            <a:avLst/>
          </a:prstGeom>
          <a:noFill/>
          <a:ln>
            <a:noFill/>
          </a:ln>
        </p:spPr>
        <p:txBody>
          <a:bodyPr spcFirstLastPara="1" wrap="square" lIns="0" tIns="6850" rIns="0" bIns="0" anchor="t" anchorCtr="0">
            <a:spAutoFit/>
          </a:bodyPr>
          <a:lstStyle/>
          <a:p>
            <a:pPr marL="6858" marR="0" lvl="0" indent="0" algn="l" rtl="0">
              <a:spcBef>
                <a:spcPts val="0"/>
              </a:spcBef>
              <a:spcAft>
                <a:spcPts val="0"/>
              </a:spcAft>
              <a:buNone/>
            </a:pPr>
            <a:r>
              <a:rPr lang="es-ES" sz="972" b="1">
                <a:solidFill>
                  <a:srgbClr val="000000"/>
                </a:solidFill>
                <a:latin typeface="Arial"/>
                <a:ea typeface="Arial"/>
                <a:cs typeface="Arial"/>
                <a:sym typeface="Arial"/>
              </a:rPr>
              <a:t>Nuestro cliente es:</a:t>
            </a:r>
            <a:endParaRPr sz="972">
              <a:solidFill>
                <a:srgbClr val="000000"/>
              </a:solidFill>
              <a:latin typeface="Arial"/>
              <a:ea typeface="Arial"/>
              <a:cs typeface="Arial"/>
              <a:sym typeface="Arial"/>
            </a:endParaRPr>
          </a:p>
        </p:txBody>
      </p:sp>
      <p:sp>
        <p:nvSpPr>
          <p:cNvPr id="265" name="Google Shape;265;p10"/>
          <p:cNvSpPr/>
          <p:nvPr/>
        </p:nvSpPr>
        <p:spPr>
          <a:xfrm>
            <a:off x="6518342" y="1356507"/>
            <a:ext cx="1101395" cy="0"/>
          </a:xfrm>
          <a:custGeom>
            <a:avLst/>
            <a:gdLst/>
            <a:ahLst/>
            <a:cxnLst/>
            <a:rect l="l" t="t" r="r" b="b"/>
            <a:pathLst>
              <a:path w="2039620" h="120000" extrusionOk="0">
                <a:moveTo>
                  <a:pt x="0" y="0"/>
                </a:moveTo>
                <a:lnTo>
                  <a:pt x="2039048" y="0"/>
                </a:lnTo>
              </a:path>
            </a:pathLst>
          </a:custGeom>
          <a:noFill/>
          <a:ln w="254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66" name="Google Shape;266;p10"/>
          <p:cNvSpPr txBox="1"/>
          <p:nvPr/>
        </p:nvSpPr>
        <p:spPr>
          <a:xfrm>
            <a:off x="7860233" y="1216293"/>
            <a:ext cx="3814529" cy="389825"/>
          </a:xfrm>
          <a:prstGeom prst="rect">
            <a:avLst/>
          </a:prstGeom>
          <a:noFill/>
          <a:ln>
            <a:noFill/>
          </a:ln>
        </p:spPr>
        <p:txBody>
          <a:bodyPr spcFirstLastPara="1" wrap="square" lIns="0" tIns="15075" rIns="0" bIns="0" anchor="t" anchorCtr="0">
            <a:spAutoFit/>
          </a:bodyPr>
          <a:lstStyle/>
          <a:p>
            <a:pPr marL="6858" marR="0" lvl="0" indent="0" algn="l" rtl="0">
              <a:spcBef>
                <a:spcPts val="0"/>
              </a:spcBef>
              <a:spcAft>
                <a:spcPts val="0"/>
              </a:spcAft>
              <a:buNone/>
            </a:pPr>
            <a:r>
              <a:rPr lang="es-ES" sz="756" b="1">
                <a:solidFill>
                  <a:srgbClr val="000000"/>
                </a:solidFill>
                <a:latin typeface="Arial"/>
                <a:ea typeface="Arial"/>
                <a:cs typeface="Arial"/>
                <a:sym typeface="Arial"/>
              </a:rPr>
              <a:t>DIR. GRAL.  DE ACCESIBILIDAD -  Reto Extremadura Accesible y Saludable</a:t>
            </a:r>
            <a:endParaRPr/>
          </a:p>
          <a:p>
            <a:pPr marL="6858" marR="0" lvl="0" indent="0" algn="l" rtl="0">
              <a:spcBef>
                <a:spcPts val="119"/>
              </a:spcBef>
              <a:spcAft>
                <a:spcPts val="0"/>
              </a:spcAft>
              <a:buNone/>
            </a:pPr>
            <a:endParaRPr sz="756" b="1">
              <a:solidFill>
                <a:srgbClr val="000000"/>
              </a:solidFill>
              <a:latin typeface="Arial"/>
              <a:ea typeface="Arial"/>
              <a:cs typeface="Arial"/>
              <a:sym typeface="Arial"/>
            </a:endParaRPr>
          </a:p>
          <a:p>
            <a:pPr marL="6858" marR="0" lvl="0" indent="0" algn="l" rtl="0">
              <a:spcBef>
                <a:spcPts val="119"/>
              </a:spcBef>
              <a:spcAft>
                <a:spcPts val="0"/>
              </a:spcAft>
              <a:buNone/>
            </a:pPr>
            <a:r>
              <a:rPr lang="es-ES" sz="756" b="1">
                <a:solidFill>
                  <a:srgbClr val="000000"/>
                </a:solidFill>
                <a:latin typeface="Arial"/>
                <a:ea typeface="Arial"/>
                <a:cs typeface="Arial"/>
                <a:sym typeface="Arial"/>
              </a:rPr>
              <a:t>DIR. GRAL. DE UNIVERSIDAD - Extremadura  Singular y Creativa</a:t>
            </a:r>
            <a:endParaRPr sz="756">
              <a:solidFill>
                <a:srgbClr val="000000"/>
              </a:solidFill>
              <a:latin typeface="Arial"/>
              <a:ea typeface="Arial"/>
              <a:cs typeface="Arial"/>
              <a:sym typeface="Arial"/>
            </a:endParaRPr>
          </a:p>
        </p:txBody>
      </p:sp>
      <p:grpSp>
        <p:nvGrpSpPr>
          <p:cNvPr id="267" name="Google Shape;267;p10"/>
          <p:cNvGrpSpPr/>
          <p:nvPr/>
        </p:nvGrpSpPr>
        <p:grpSpPr>
          <a:xfrm>
            <a:off x="7705297" y="1238884"/>
            <a:ext cx="79314" cy="79314"/>
            <a:chOff x="10957496" y="1669298"/>
            <a:chExt cx="146878" cy="146878"/>
          </a:xfrm>
        </p:grpSpPr>
        <p:sp>
          <p:nvSpPr>
            <p:cNvPr id="268" name="Google Shape;268;p10"/>
            <p:cNvSpPr/>
            <p:nvPr/>
          </p:nvSpPr>
          <p:spPr>
            <a:xfrm>
              <a:off x="10957496" y="1669298"/>
              <a:ext cx="146878" cy="14687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69" name="Google Shape;269;p10"/>
            <p:cNvSpPr/>
            <p:nvPr/>
          </p:nvSpPr>
          <p:spPr>
            <a:xfrm>
              <a:off x="10963846" y="1675650"/>
              <a:ext cx="134620" cy="134620"/>
            </a:xfrm>
            <a:custGeom>
              <a:avLst/>
              <a:gdLst/>
              <a:ahLst/>
              <a:cxnLst/>
              <a:rect l="l" t="t" r="r" b="b"/>
              <a:pathLst>
                <a:path w="134620" h="134619" extrusionOk="0">
                  <a:moveTo>
                    <a:pt x="0" y="0"/>
                  </a:moveTo>
                  <a:lnTo>
                    <a:pt x="134175" y="0"/>
                  </a:lnTo>
                  <a:lnTo>
                    <a:pt x="134175" y="134175"/>
                  </a:lnTo>
                  <a:lnTo>
                    <a:pt x="0" y="134175"/>
                  </a:lnTo>
                  <a:lnTo>
                    <a:pt x="0" y="0"/>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0" name="Google Shape;270;p10"/>
            <p:cNvSpPr/>
            <p:nvPr/>
          </p:nvSpPr>
          <p:spPr>
            <a:xfrm>
              <a:off x="10963846" y="1675650"/>
              <a:ext cx="134620" cy="134620"/>
            </a:xfrm>
            <a:custGeom>
              <a:avLst/>
              <a:gdLst/>
              <a:ahLst/>
              <a:cxnLst/>
              <a:rect l="l" t="t" r="r" b="b"/>
              <a:pathLst>
                <a:path w="134620" h="134619" extrusionOk="0">
                  <a:moveTo>
                    <a:pt x="0" y="0"/>
                  </a:moveTo>
                  <a:lnTo>
                    <a:pt x="134178" y="0"/>
                  </a:lnTo>
                  <a:lnTo>
                    <a:pt x="134178" y="134178"/>
                  </a:lnTo>
                  <a:lnTo>
                    <a:pt x="0" y="134178"/>
                  </a:lnTo>
                  <a:lnTo>
                    <a:pt x="0" y="0"/>
                  </a:lnTo>
                  <a:close/>
                </a:path>
              </a:pathLst>
            </a:custGeom>
            <a:noFill/>
            <a:ln w="127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grpSp>
      <p:grpSp>
        <p:nvGrpSpPr>
          <p:cNvPr id="271" name="Google Shape;271;p10"/>
          <p:cNvGrpSpPr/>
          <p:nvPr/>
        </p:nvGrpSpPr>
        <p:grpSpPr>
          <a:xfrm>
            <a:off x="7714533" y="1501922"/>
            <a:ext cx="79314" cy="79314"/>
            <a:chOff x="10957496" y="2156406"/>
            <a:chExt cx="146878" cy="146878"/>
          </a:xfrm>
        </p:grpSpPr>
        <p:sp>
          <p:nvSpPr>
            <p:cNvPr id="272" name="Google Shape;272;p10"/>
            <p:cNvSpPr/>
            <p:nvPr/>
          </p:nvSpPr>
          <p:spPr>
            <a:xfrm>
              <a:off x="10957496" y="2156406"/>
              <a:ext cx="146878" cy="14687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3" name="Google Shape;273;p10"/>
            <p:cNvSpPr/>
            <p:nvPr/>
          </p:nvSpPr>
          <p:spPr>
            <a:xfrm>
              <a:off x="10963846" y="2162746"/>
              <a:ext cx="134620" cy="134620"/>
            </a:xfrm>
            <a:custGeom>
              <a:avLst/>
              <a:gdLst/>
              <a:ahLst/>
              <a:cxnLst/>
              <a:rect l="l" t="t" r="r" b="b"/>
              <a:pathLst>
                <a:path w="134620" h="134619" extrusionOk="0">
                  <a:moveTo>
                    <a:pt x="0" y="0"/>
                  </a:moveTo>
                  <a:lnTo>
                    <a:pt x="134175" y="0"/>
                  </a:lnTo>
                  <a:lnTo>
                    <a:pt x="134175" y="134188"/>
                  </a:lnTo>
                  <a:lnTo>
                    <a:pt x="0" y="134188"/>
                  </a:lnTo>
                  <a:lnTo>
                    <a:pt x="0" y="0"/>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4" name="Google Shape;274;p10"/>
            <p:cNvSpPr/>
            <p:nvPr/>
          </p:nvSpPr>
          <p:spPr>
            <a:xfrm>
              <a:off x="10963846" y="2162746"/>
              <a:ext cx="134620" cy="134620"/>
            </a:xfrm>
            <a:custGeom>
              <a:avLst/>
              <a:gdLst/>
              <a:ahLst/>
              <a:cxnLst/>
              <a:rect l="l" t="t" r="r" b="b"/>
              <a:pathLst>
                <a:path w="134620" h="134619" extrusionOk="0">
                  <a:moveTo>
                    <a:pt x="0" y="0"/>
                  </a:moveTo>
                  <a:lnTo>
                    <a:pt x="134178" y="0"/>
                  </a:lnTo>
                  <a:lnTo>
                    <a:pt x="134178" y="134178"/>
                  </a:lnTo>
                  <a:lnTo>
                    <a:pt x="0" y="134178"/>
                  </a:lnTo>
                  <a:lnTo>
                    <a:pt x="0" y="0"/>
                  </a:lnTo>
                  <a:close/>
                </a:path>
              </a:pathLst>
            </a:custGeom>
            <a:noFill/>
            <a:ln w="127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grpSp>
      <p:sp>
        <p:nvSpPr>
          <p:cNvPr id="275" name="Google Shape;275;p10"/>
          <p:cNvSpPr txBox="1"/>
          <p:nvPr/>
        </p:nvSpPr>
        <p:spPr>
          <a:xfrm>
            <a:off x="1711019" y="1817324"/>
            <a:ext cx="2854300" cy="266843"/>
          </a:xfrm>
          <a:prstGeom prst="rect">
            <a:avLst/>
          </a:prstGeom>
          <a:solidFill>
            <a:srgbClr val="DCDEE0"/>
          </a:solidFill>
          <a:ln w="25400" cap="flat" cmpd="sng">
            <a:solidFill>
              <a:srgbClr val="5E5E5E"/>
            </a:solidFill>
            <a:prstDash val="solid"/>
            <a:round/>
            <a:headEnd type="none" w="sm" len="sm"/>
            <a:tailEnd type="none" w="sm" len="sm"/>
          </a:ln>
        </p:spPr>
        <p:txBody>
          <a:bodyPr spcFirstLastPara="1" wrap="square" lIns="0" tIns="35650" rIns="0" bIns="0" anchor="t" anchorCtr="0">
            <a:spAutoFit/>
          </a:bodyPr>
          <a:lstStyle/>
          <a:p>
            <a:pPr marL="53835" marR="0" lvl="0" indent="0" algn="l" rtl="0">
              <a:lnSpc>
                <a:spcPct val="113624"/>
              </a:lnSpc>
              <a:spcBef>
                <a:spcPts val="0"/>
              </a:spcBef>
              <a:spcAft>
                <a:spcPts val="0"/>
              </a:spcAft>
              <a:buNone/>
            </a:pPr>
            <a:r>
              <a:rPr lang="es-ES" sz="756" b="1">
                <a:solidFill>
                  <a:srgbClr val="000000"/>
                </a:solidFill>
                <a:latin typeface="Arial"/>
                <a:ea typeface="Arial"/>
                <a:cs typeface="Arial"/>
                <a:sym typeface="Arial"/>
              </a:rPr>
              <a:t>La persona usuaria de la solución</a:t>
            </a:r>
            <a:endParaRPr sz="756">
              <a:solidFill>
                <a:srgbClr val="000000"/>
              </a:solidFill>
              <a:latin typeface="Arial"/>
              <a:ea typeface="Arial"/>
              <a:cs typeface="Arial"/>
              <a:sym typeface="Arial"/>
            </a:endParaRPr>
          </a:p>
          <a:p>
            <a:pPr marL="53835" marR="0" lvl="0" indent="0" algn="l" rtl="0">
              <a:lnSpc>
                <a:spcPct val="113624"/>
              </a:lnSpc>
              <a:spcBef>
                <a:spcPts val="0"/>
              </a:spcBef>
              <a:spcAft>
                <a:spcPts val="0"/>
              </a:spcAft>
              <a:buNone/>
            </a:pPr>
            <a:r>
              <a:rPr lang="es-ES" sz="756">
                <a:solidFill>
                  <a:srgbClr val="000000"/>
                </a:solidFill>
                <a:latin typeface="Arial"/>
                <a:ea typeface="Arial"/>
                <a:cs typeface="Arial"/>
                <a:sym typeface="Arial"/>
              </a:rPr>
              <a:t>¿Cómo es? ¿Qué necesidades o problema quiere resolver?</a:t>
            </a:r>
            <a:endParaRPr sz="756">
              <a:solidFill>
                <a:srgbClr val="000000"/>
              </a:solidFill>
              <a:latin typeface="Arial"/>
              <a:ea typeface="Arial"/>
              <a:cs typeface="Arial"/>
              <a:sym typeface="Arial"/>
            </a:endParaRPr>
          </a:p>
        </p:txBody>
      </p:sp>
      <p:sp>
        <p:nvSpPr>
          <p:cNvPr id="276" name="Google Shape;276;p10"/>
          <p:cNvSpPr/>
          <p:nvPr/>
        </p:nvSpPr>
        <p:spPr>
          <a:xfrm>
            <a:off x="1711019" y="2164626"/>
            <a:ext cx="2854300" cy="1432979"/>
          </a:xfrm>
          <a:custGeom>
            <a:avLst/>
            <a:gdLst/>
            <a:ahLst/>
            <a:cxnLst/>
            <a:rect l="l" t="t" r="r" b="b"/>
            <a:pathLst>
              <a:path w="5285740" h="2653665" extrusionOk="0">
                <a:moveTo>
                  <a:pt x="0" y="0"/>
                </a:moveTo>
                <a:lnTo>
                  <a:pt x="5285574" y="0"/>
                </a:lnTo>
                <a:lnTo>
                  <a:pt x="5285574" y="2653131"/>
                </a:lnTo>
                <a:lnTo>
                  <a:pt x="0" y="2653131"/>
                </a:lnTo>
                <a:lnTo>
                  <a:pt x="0" y="0"/>
                </a:lnTo>
                <a:close/>
              </a:path>
            </a:pathLst>
          </a:custGeom>
          <a:noFill/>
          <a:ln w="25400" cap="flat" cmpd="sng">
            <a:solidFill>
              <a:srgbClr val="5E5E5E"/>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7" name="Google Shape;277;p10"/>
          <p:cNvSpPr/>
          <p:nvPr/>
        </p:nvSpPr>
        <p:spPr>
          <a:xfrm>
            <a:off x="4668891" y="2164626"/>
            <a:ext cx="2854300" cy="1432979"/>
          </a:xfrm>
          <a:custGeom>
            <a:avLst/>
            <a:gdLst/>
            <a:ahLst/>
            <a:cxnLst/>
            <a:rect l="l" t="t" r="r" b="b"/>
            <a:pathLst>
              <a:path w="5285740" h="2653665" extrusionOk="0">
                <a:moveTo>
                  <a:pt x="0" y="0"/>
                </a:moveTo>
                <a:lnTo>
                  <a:pt x="5285574" y="0"/>
                </a:lnTo>
                <a:lnTo>
                  <a:pt x="5285574" y="2653131"/>
                </a:lnTo>
                <a:lnTo>
                  <a:pt x="0" y="2653131"/>
                </a:lnTo>
                <a:lnTo>
                  <a:pt x="0" y="0"/>
                </a:lnTo>
                <a:close/>
              </a:path>
            </a:pathLst>
          </a:custGeom>
          <a:noFill/>
          <a:ln w="25375" cap="flat" cmpd="sng">
            <a:solidFill>
              <a:srgbClr val="5E5E5E"/>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8" name="Google Shape;278;p10"/>
          <p:cNvSpPr/>
          <p:nvPr/>
        </p:nvSpPr>
        <p:spPr>
          <a:xfrm>
            <a:off x="7626767" y="2164626"/>
            <a:ext cx="2854300" cy="1432979"/>
          </a:xfrm>
          <a:custGeom>
            <a:avLst/>
            <a:gdLst/>
            <a:ahLst/>
            <a:cxnLst/>
            <a:rect l="l" t="t" r="r" b="b"/>
            <a:pathLst>
              <a:path w="5285740" h="2653665" extrusionOk="0">
                <a:moveTo>
                  <a:pt x="0" y="0"/>
                </a:moveTo>
                <a:lnTo>
                  <a:pt x="5285574" y="0"/>
                </a:lnTo>
                <a:lnTo>
                  <a:pt x="5285574" y="2653131"/>
                </a:lnTo>
                <a:lnTo>
                  <a:pt x="0" y="2653131"/>
                </a:lnTo>
                <a:lnTo>
                  <a:pt x="0" y="0"/>
                </a:lnTo>
                <a:close/>
              </a:path>
            </a:pathLst>
          </a:custGeom>
          <a:noFill/>
          <a:ln w="25375" cap="flat" cmpd="sng">
            <a:solidFill>
              <a:srgbClr val="5E5E5E"/>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79" name="Google Shape;279;p10"/>
          <p:cNvSpPr txBox="1"/>
          <p:nvPr/>
        </p:nvSpPr>
        <p:spPr>
          <a:xfrm>
            <a:off x="4668891" y="1817324"/>
            <a:ext cx="2854300" cy="266843"/>
          </a:xfrm>
          <a:prstGeom prst="rect">
            <a:avLst/>
          </a:prstGeom>
          <a:solidFill>
            <a:srgbClr val="DCDEE0"/>
          </a:solidFill>
          <a:ln w="25400" cap="flat" cmpd="sng">
            <a:solidFill>
              <a:srgbClr val="5E5E5E"/>
            </a:solidFill>
            <a:prstDash val="solid"/>
            <a:round/>
            <a:headEnd type="none" w="sm" len="sm"/>
            <a:tailEnd type="none" w="sm" len="sm"/>
          </a:ln>
        </p:spPr>
        <p:txBody>
          <a:bodyPr spcFirstLastPara="1" wrap="square" lIns="0" tIns="35650" rIns="0" bIns="0" anchor="t" anchorCtr="0">
            <a:spAutoFit/>
          </a:bodyPr>
          <a:lstStyle/>
          <a:p>
            <a:pPr marL="58636" marR="0" lvl="0" indent="0" algn="l" rtl="0">
              <a:lnSpc>
                <a:spcPct val="113624"/>
              </a:lnSpc>
              <a:spcBef>
                <a:spcPts val="0"/>
              </a:spcBef>
              <a:spcAft>
                <a:spcPts val="0"/>
              </a:spcAft>
              <a:buNone/>
            </a:pPr>
            <a:r>
              <a:rPr lang="es-ES" sz="756" b="1">
                <a:solidFill>
                  <a:srgbClr val="000000"/>
                </a:solidFill>
                <a:latin typeface="Arial"/>
                <a:ea typeface="Arial"/>
                <a:cs typeface="Arial"/>
                <a:sym typeface="Arial"/>
              </a:rPr>
              <a:t>¿En qué consiste la solución?</a:t>
            </a:r>
            <a:endParaRPr sz="756">
              <a:solidFill>
                <a:srgbClr val="000000"/>
              </a:solidFill>
              <a:latin typeface="Arial"/>
              <a:ea typeface="Arial"/>
              <a:cs typeface="Arial"/>
              <a:sym typeface="Arial"/>
            </a:endParaRPr>
          </a:p>
          <a:p>
            <a:pPr marL="58636" marR="0" lvl="0" indent="0" algn="l" rtl="0">
              <a:lnSpc>
                <a:spcPct val="113624"/>
              </a:lnSpc>
              <a:spcBef>
                <a:spcPts val="0"/>
              </a:spcBef>
              <a:spcAft>
                <a:spcPts val="0"/>
              </a:spcAft>
              <a:buNone/>
            </a:pPr>
            <a:r>
              <a:rPr lang="es-ES" sz="756">
                <a:solidFill>
                  <a:srgbClr val="000000"/>
                </a:solidFill>
                <a:latin typeface="Arial"/>
                <a:ea typeface="Arial"/>
                <a:cs typeface="Arial"/>
                <a:sym typeface="Arial"/>
              </a:rPr>
              <a:t>Nombre y breve descripción.</a:t>
            </a:r>
            <a:endParaRPr sz="756">
              <a:solidFill>
                <a:srgbClr val="000000"/>
              </a:solidFill>
              <a:latin typeface="Arial"/>
              <a:ea typeface="Arial"/>
              <a:cs typeface="Arial"/>
              <a:sym typeface="Arial"/>
            </a:endParaRPr>
          </a:p>
        </p:txBody>
      </p:sp>
      <p:sp>
        <p:nvSpPr>
          <p:cNvPr id="280" name="Google Shape;280;p10"/>
          <p:cNvSpPr txBox="1"/>
          <p:nvPr/>
        </p:nvSpPr>
        <p:spPr>
          <a:xfrm>
            <a:off x="7626767" y="1817324"/>
            <a:ext cx="2854300" cy="266843"/>
          </a:xfrm>
          <a:prstGeom prst="rect">
            <a:avLst/>
          </a:prstGeom>
          <a:solidFill>
            <a:srgbClr val="DCDEE0"/>
          </a:solidFill>
          <a:ln w="25400" cap="flat" cmpd="sng">
            <a:solidFill>
              <a:srgbClr val="5E5E5E"/>
            </a:solidFill>
            <a:prstDash val="solid"/>
            <a:round/>
            <a:headEnd type="none" w="sm" len="sm"/>
            <a:tailEnd type="none" w="sm" len="sm"/>
          </a:ln>
        </p:spPr>
        <p:txBody>
          <a:bodyPr spcFirstLastPara="1" wrap="square" lIns="0" tIns="35650" rIns="0" bIns="0" anchor="t" anchorCtr="0">
            <a:spAutoFit/>
          </a:bodyPr>
          <a:lstStyle/>
          <a:p>
            <a:pPr marL="70295" marR="0" lvl="0" indent="0" algn="l" rtl="0">
              <a:lnSpc>
                <a:spcPct val="113624"/>
              </a:lnSpc>
              <a:spcBef>
                <a:spcPts val="0"/>
              </a:spcBef>
              <a:spcAft>
                <a:spcPts val="0"/>
              </a:spcAft>
              <a:buNone/>
            </a:pPr>
            <a:r>
              <a:rPr lang="es-ES" sz="756" b="1">
                <a:solidFill>
                  <a:srgbClr val="000000"/>
                </a:solidFill>
                <a:latin typeface="Arial"/>
                <a:ea typeface="Arial"/>
                <a:cs typeface="Arial"/>
                <a:sym typeface="Arial"/>
              </a:rPr>
              <a:t>¿Cómo se podrá acceder a la solución?</a:t>
            </a:r>
            <a:endParaRPr sz="756">
              <a:solidFill>
                <a:srgbClr val="000000"/>
              </a:solidFill>
              <a:latin typeface="Arial"/>
              <a:ea typeface="Arial"/>
              <a:cs typeface="Arial"/>
              <a:sym typeface="Arial"/>
            </a:endParaRPr>
          </a:p>
          <a:p>
            <a:pPr marL="70295" marR="0" lvl="0" indent="0" algn="l" rtl="0">
              <a:lnSpc>
                <a:spcPct val="113624"/>
              </a:lnSpc>
              <a:spcBef>
                <a:spcPts val="0"/>
              </a:spcBef>
              <a:spcAft>
                <a:spcPts val="0"/>
              </a:spcAft>
              <a:buNone/>
            </a:pPr>
            <a:r>
              <a:rPr lang="es-ES" sz="756">
                <a:solidFill>
                  <a:srgbClr val="000000"/>
                </a:solidFill>
                <a:latin typeface="Arial"/>
                <a:ea typeface="Arial"/>
                <a:cs typeface="Arial"/>
                <a:sym typeface="Arial"/>
              </a:rPr>
              <a:t>Canales de venta, publicidad, fans, profesionales,…</a:t>
            </a:r>
            <a:endParaRPr/>
          </a:p>
        </p:txBody>
      </p:sp>
      <p:sp>
        <p:nvSpPr>
          <p:cNvPr id="281" name="Google Shape;281;p10"/>
          <p:cNvSpPr txBox="1"/>
          <p:nvPr/>
        </p:nvSpPr>
        <p:spPr>
          <a:xfrm>
            <a:off x="1707206" y="3819108"/>
            <a:ext cx="5815927" cy="265804"/>
          </a:xfrm>
          <a:prstGeom prst="rect">
            <a:avLst/>
          </a:prstGeom>
          <a:solidFill>
            <a:srgbClr val="DCDEE0"/>
          </a:solidFill>
          <a:ln w="25400" cap="flat" cmpd="sng">
            <a:solidFill>
              <a:srgbClr val="5E5E5E"/>
            </a:solidFill>
            <a:prstDash val="solid"/>
            <a:round/>
            <a:headEnd type="none" w="sm" len="sm"/>
            <a:tailEnd type="none" w="sm" len="sm"/>
          </a:ln>
        </p:spPr>
        <p:txBody>
          <a:bodyPr spcFirstLastPara="1" wrap="square" lIns="0" tIns="34625" rIns="0" bIns="0" anchor="ctr" anchorCtr="0">
            <a:spAutoFit/>
          </a:bodyPr>
          <a:lstStyle/>
          <a:p>
            <a:pPr marL="68237" marR="0" lvl="0" indent="0" algn="l" rtl="0">
              <a:lnSpc>
                <a:spcPct val="117063"/>
              </a:lnSpc>
              <a:spcBef>
                <a:spcPts val="0"/>
              </a:spcBef>
              <a:spcAft>
                <a:spcPts val="0"/>
              </a:spcAft>
              <a:buNone/>
            </a:pPr>
            <a:r>
              <a:rPr lang="es-ES" sz="756" b="1">
                <a:solidFill>
                  <a:srgbClr val="000000"/>
                </a:solidFill>
                <a:latin typeface="Arial"/>
                <a:ea typeface="Arial"/>
                <a:cs typeface="Arial"/>
                <a:sym typeface="Arial"/>
              </a:rPr>
              <a:t>Características de la solución</a:t>
            </a:r>
            <a:endParaRPr/>
          </a:p>
          <a:p>
            <a:pPr marL="69984" marR="0" lvl="0" indent="0" algn="l" rtl="0">
              <a:lnSpc>
                <a:spcPct val="117063"/>
              </a:lnSpc>
              <a:spcBef>
                <a:spcPts val="0"/>
              </a:spcBef>
              <a:spcAft>
                <a:spcPts val="0"/>
              </a:spcAft>
              <a:buNone/>
            </a:pPr>
            <a:r>
              <a:rPr lang="es-ES" sz="756" b="0">
                <a:solidFill>
                  <a:srgbClr val="000000"/>
                </a:solidFill>
                <a:latin typeface="Arial"/>
                <a:ea typeface="Arial"/>
                <a:cs typeface="Arial"/>
                <a:sym typeface="Arial"/>
              </a:rPr>
              <a:t>Aspectos físicos. Valores que el usuario asociará a la solución. Principales funcionalidades de la solución.</a:t>
            </a:r>
            <a:endParaRPr sz="756" b="0">
              <a:solidFill>
                <a:srgbClr val="000000"/>
              </a:solidFill>
              <a:latin typeface="Arial"/>
              <a:ea typeface="Arial"/>
              <a:cs typeface="Arial"/>
              <a:sym typeface="Arial"/>
            </a:endParaRPr>
          </a:p>
        </p:txBody>
      </p:sp>
      <p:sp>
        <p:nvSpPr>
          <p:cNvPr id="282" name="Google Shape;282;p10"/>
          <p:cNvSpPr txBox="1"/>
          <p:nvPr/>
        </p:nvSpPr>
        <p:spPr>
          <a:xfrm>
            <a:off x="1707206" y="4139990"/>
            <a:ext cx="5815927" cy="2356465"/>
          </a:xfrm>
          <a:prstGeom prst="rect">
            <a:avLst/>
          </a:prstGeom>
          <a:noFill/>
          <a:ln w="25400" cap="flat" cmpd="sng">
            <a:solidFill>
              <a:srgbClr val="5E5E5E"/>
            </a:solidFill>
            <a:prstDash val="solid"/>
            <a:round/>
            <a:headEnd type="none" w="sm" len="sm"/>
            <a:tailEnd type="none" w="sm" len="sm"/>
          </a:ln>
        </p:spPr>
        <p:txBody>
          <a:bodyPr spcFirstLastPara="1" wrap="square" lIns="0" tIns="34975" rIns="0" bIns="0" anchor="t" anchorCtr="0">
            <a:spAutoFit/>
          </a:bodyPr>
          <a:lstStyle/>
          <a:p>
            <a:pPr marL="57950" marR="285979" lvl="0" indent="0" algn="just" rtl="0">
              <a:lnSpc>
                <a:spcPct val="118181"/>
              </a:lnSpc>
              <a:spcBef>
                <a:spcPts val="0"/>
              </a:spcBef>
              <a:spcAft>
                <a:spcPts val="0"/>
              </a:spcAft>
              <a:buNone/>
            </a:pPr>
            <a:r>
              <a:rPr lang="es-ES" sz="594">
                <a:solidFill>
                  <a:srgbClr val="53585F"/>
                </a:solidFill>
                <a:latin typeface="Arial"/>
                <a:ea typeface="Arial"/>
                <a:cs typeface="Arial"/>
                <a:sym typeface="Arial"/>
              </a:rPr>
              <a:t>Ejemplo: </a:t>
            </a:r>
            <a:r>
              <a:rPr lang="es-ES" sz="594" i="1">
                <a:solidFill>
                  <a:srgbClr val="53585F"/>
                </a:solidFill>
                <a:latin typeface="Arial"/>
                <a:ea typeface="Arial"/>
                <a:cs typeface="Arial"/>
                <a:sym typeface="Arial"/>
              </a:rPr>
              <a:t>La solución es sostenible por utilizar materiales reciclados, exclusiva por tener un diseño ligero y singular, más rápida que otras del mercado por su  tecnología, es económica porque parte de productores locales, fácil de usar porque hemos eliminado funcionalidades innecesarias, inclusiva porque en la  producción hemos incluido colectivos de distintas culturas porque apostamos por la diversidad, etc.</a:t>
            </a: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i="1">
              <a:solidFill>
                <a:srgbClr val="53585F"/>
              </a:solidFill>
              <a:latin typeface="Arial"/>
              <a:ea typeface="Arial"/>
              <a:cs typeface="Arial"/>
              <a:sym typeface="Arial"/>
            </a:endParaRPr>
          </a:p>
          <a:p>
            <a:pPr marL="57950" marR="285979" lvl="0" indent="0" algn="just" rtl="0">
              <a:lnSpc>
                <a:spcPct val="118181"/>
              </a:lnSpc>
              <a:spcBef>
                <a:spcPts val="275"/>
              </a:spcBef>
              <a:spcAft>
                <a:spcPts val="0"/>
              </a:spcAft>
              <a:buNone/>
            </a:pPr>
            <a:endParaRPr sz="594">
              <a:solidFill>
                <a:srgbClr val="000000"/>
              </a:solidFill>
              <a:latin typeface="Arial"/>
              <a:ea typeface="Arial"/>
              <a:cs typeface="Arial"/>
              <a:sym typeface="Arial"/>
            </a:endParaRPr>
          </a:p>
        </p:txBody>
      </p:sp>
      <p:sp>
        <p:nvSpPr>
          <p:cNvPr id="283" name="Google Shape;283;p10"/>
          <p:cNvSpPr/>
          <p:nvPr/>
        </p:nvSpPr>
        <p:spPr>
          <a:xfrm>
            <a:off x="7626767" y="4139051"/>
            <a:ext cx="2854300" cy="2356464"/>
          </a:xfrm>
          <a:custGeom>
            <a:avLst/>
            <a:gdLst/>
            <a:ahLst/>
            <a:cxnLst/>
            <a:rect l="l" t="t" r="r" b="b"/>
            <a:pathLst>
              <a:path w="5285740" h="4290059" extrusionOk="0">
                <a:moveTo>
                  <a:pt x="0" y="0"/>
                </a:moveTo>
                <a:lnTo>
                  <a:pt x="5285574" y="0"/>
                </a:lnTo>
                <a:lnTo>
                  <a:pt x="5285574" y="4289564"/>
                </a:lnTo>
                <a:lnTo>
                  <a:pt x="0" y="4289564"/>
                </a:lnTo>
                <a:lnTo>
                  <a:pt x="0" y="0"/>
                </a:lnTo>
                <a:close/>
              </a:path>
            </a:pathLst>
          </a:custGeom>
          <a:noFill/>
          <a:ln w="25400" cap="flat" cmpd="sng">
            <a:solidFill>
              <a:srgbClr val="5E5E5E"/>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972">
              <a:solidFill>
                <a:srgbClr val="000000"/>
              </a:solidFill>
              <a:latin typeface="Calibri"/>
              <a:ea typeface="Calibri"/>
              <a:cs typeface="Calibri"/>
              <a:sym typeface="Calibri"/>
            </a:endParaRPr>
          </a:p>
        </p:txBody>
      </p:sp>
      <p:sp>
        <p:nvSpPr>
          <p:cNvPr id="284" name="Google Shape;284;p10"/>
          <p:cNvSpPr txBox="1"/>
          <p:nvPr/>
        </p:nvSpPr>
        <p:spPr>
          <a:xfrm>
            <a:off x="7629051" y="3821765"/>
            <a:ext cx="2854300" cy="266843"/>
          </a:xfrm>
          <a:prstGeom prst="rect">
            <a:avLst/>
          </a:prstGeom>
          <a:solidFill>
            <a:srgbClr val="DCDEE0"/>
          </a:solidFill>
          <a:ln w="25400" cap="flat" cmpd="sng">
            <a:solidFill>
              <a:srgbClr val="5E5E5E"/>
            </a:solidFill>
            <a:prstDash val="solid"/>
            <a:round/>
            <a:headEnd type="none" w="sm" len="sm"/>
            <a:tailEnd type="none" w="sm" len="sm"/>
          </a:ln>
        </p:spPr>
        <p:txBody>
          <a:bodyPr spcFirstLastPara="1" wrap="square" lIns="0" tIns="35650" rIns="0" bIns="0" anchor="t" anchorCtr="0">
            <a:spAutoFit/>
          </a:bodyPr>
          <a:lstStyle/>
          <a:p>
            <a:pPr marL="70295" marR="0" lvl="0" indent="0" algn="l" rtl="0">
              <a:lnSpc>
                <a:spcPct val="113624"/>
              </a:lnSpc>
              <a:spcBef>
                <a:spcPts val="0"/>
              </a:spcBef>
              <a:spcAft>
                <a:spcPts val="0"/>
              </a:spcAft>
              <a:buNone/>
            </a:pPr>
            <a:r>
              <a:rPr lang="es-ES" sz="756" b="1">
                <a:solidFill>
                  <a:srgbClr val="000000"/>
                </a:solidFill>
                <a:latin typeface="Arial"/>
                <a:ea typeface="Arial"/>
                <a:cs typeface="Arial"/>
                <a:sym typeface="Arial"/>
              </a:rPr>
              <a:t>¿Cómo ha cambiado la vida de la persona usuaria?</a:t>
            </a:r>
            <a:endParaRPr/>
          </a:p>
          <a:p>
            <a:pPr marL="70295" marR="0" lvl="0" indent="0" algn="l" rtl="0">
              <a:lnSpc>
                <a:spcPct val="113624"/>
              </a:lnSpc>
              <a:spcBef>
                <a:spcPts val="0"/>
              </a:spcBef>
              <a:spcAft>
                <a:spcPts val="0"/>
              </a:spcAft>
              <a:buNone/>
            </a:pPr>
            <a:r>
              <a:rPr lang="es-ES" sz="756" b="0">
                <a:solidFill>
                  <a:srgbClr val="000000"/>
                </a:solidFill>
                <a:latin typeface="Arial"/>
                <a:ea typeface="Arial"/>
                <a:cs typeface="Arial"/>
                <a:sym typeface="Arial"/>
              </a:rPr>
              <a:t>Impactos positivos a corto o largo plazo.</a:t>
            </a:r>
            <a:endParaRPr/>
          </a:p>
        </p:txBody>
      </p:sp>
      <p:sp>
        <p:nvSpPr>
          <p:cNvPr id="285" name="Google Shape;285;p10"/>
          <p:cNvSpPr txBox="1"/>
          <p:nvPr/>
        </p:nvSpPr>
        <p:spPr>
          <a:xfrm>
            <a:off x="1305580" y="503480"/>
            <a:ext cx="675856" cy="198068"/>
          </a:xfrm>
          <a:prstGeom prst="rect">
            <a:avLst/>
          </a:prstGeom>
          <a:noFill/>
          <a:ln>
            <a:noFill/>
          </a:ln>
        </p:spPr>
        <p:txBody>
          <a:bodyPr spcFirstLastPara="1" wrap="square" lIns="0" tIns="6850" rIns="0" bIns="0" anchor="t" anchorCtr="0">
            <a:spAutoFit/>
          </a:bodyPr>
          <a:lstStyle/>
          <a:p>
            <a:pPr marL="6858" marR="0" lvl="0" indent="0" algn="l" rtl="0">
              <a:spcBef>
                <a:spcPts val="0"/>
              </a:spcBef>
              <a:spcAft>
                <a:spcPts val="0"/>
              </a:spcAft>
              <a:buNone/>
            </a:pPr>
            <a:r>
              <a:rPr lang="es-ES" sz="1242" b="1">
                <a:solidFill>
                  <a:srgbClr val="000000"/>
                </a:solidFill>
                <a:latin typeface="Arial"/>
                <a:ea typeface="Arial"/>
                <a:cs typeface="Arial"/>
                <a:sym typeface="Arial"/>
              </a:rPr>
              <a:t>Ficha de</a:t>
            </a:r>
            <a:endParaRPr sz="1242">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Panorámica</PresentationFormat>
  <Paragraphs>33</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prototipado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Salud Galán Elías</dc:creator>
  <cp:lastModifiedBy>Salud Galán Elías</cp:lastModifiedBy>
  <cp:revision>3</cp:revision>
  <dcterms:created xsi:type="dcterms:W3CDTF">2020-03-23T09:11:02Z</dcterms:created>
  <dcterms:modified xsi:type="dcterms:W3CDTF">2021-03-22T12:19:14Z</dcterms:modified>
</cp:coreProperties>
</file>